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76"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972">
          <p15:clr>
            <a:srgbClr val="A4A3A4"/>
          </p15:clr>
        </p15:guide>
        <p15:guide id="2" pos="2880">
          <p15:clr>
            <a:srgbClr val="A4A3A4"/>
          </p15:clr>
        </p15:guide>
      </p15:sldGuideLst>
    </p:ext>
    <p:ext uri="{2D200454-40CA-4A62-9FC3-DE9A4176ACB9}">
      <p15:notesGuideLst>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972" orient="horz"/>
        <p:guide pos="2880"/>
      </p:guideLst>
    </p:cSldViewPr>
  </p:slideViewPr>
  <p:notesViewPr>
    <p:cSldViewPr snapToGrid="0">
      <p:cViewPr varScale="1">
        <p:scale>
          <a:sx n="100" d="100"/>
          <a:sy n="100" d="100"/>
        </p:scale>
        <p:origin x="0" y="0"/>
      </p:cViewPr>
      <p:guideLst>
        <p:guide pos="2880" orient="horz"/>
        <p:guide pos="2160"/>
      </p:guideLst>
    </p:cSldViewPr>
  </p:notes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4" name="Shape 184"/>
        <p:cNvGrpSpPr/>
        <p:nvPr/>
      </p:nvGrpSpPr>
      <p:grpSpPr>
        <a:xfrm>
          <a:off x="0" y="0"/>
          <a:ext cx="0" cy="0"/>
          <a:chOff x="0" y="0"/>
          <a:chExt cx="0" cy="0"/>
        </a:xfrm>
      </p:grpSpPr>
      <p:sp>
        <p:nvSpPr>
          <p:cNvPr id="185" name="Google Shape;185;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6" name="Google Shape;186;p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7" name="Google Shape;187;p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5" name="Shape 265"/>
        <p:cNvGrpSpPr/>
        <p:nvPr/>
      </p:nvGrpSpPr>
      <p:grpSpPr>
        <a:xfrm>
          <a:off x="0" y="0"/>
          <a:ext cx="0" cy="0"/>
          <a:chOff x="0" y="0"/>
          <a:chExt cx="0" cy="0"/>
        </a:xfrm>
      </p:grpSpPr>
      <p:sp>
        <p:nvSpPr>
          <p:cNvPr id="266" name="Google Shape;266;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7" name="Google Shape;267;p1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Looking at the percentages the seasons are very similar; variance for crimes committed by percentage is very subtle. however, looking at the crimes committed instances across seasons the numbers are more noticeable. With a difference of 3k to 4k between seasons. </a:t>
            </a:r>
            <a:endParaRPr/>
          </a:p>
          <a:p>
            <a:pPr indent="0" lvl="0" marL="0" rtl="0" algn="l">
              <a:lnSpc>
                <a:spcPct val="100000"/>
              </a:lnSpc>
              <a:spcBef>
                <a:spcPts val="0"/>
              </a:spcBef>
              <a:spcAft>
                <a:spcPts val="0"/>
              </a:spcAft>
              <a:buSzPts val="1400"/>
              <a:buNone/>
            </a:pPr>
            <a:r>
              <a:rPr lang="en-US" sz="1050">
                <a:solidFill>
                  <a:srgbClr val="000000"/>
                </a:solidFill>
                <a:highlight>
                  <a:srgbClr val="FFFFFF"/>
                </a:highlight>
                <a:latin typeface="Arial"/>
                <a:ea typeface="Arial"/>
                <a:cs typeface="Arial"/>
                <a:sym typeface="Arial"/>
              </a:rPr>
              <a:t>Winter: 54474</a:t>
            </a:r>
            <a:endParaRPr sz="1050">
              <a:solidFill>
                <a:srgbClr val="000000"/>
              </a:solidFill>
              <a:highlight>
                <a:srgbClr val="FFFFFF"/>
              </a:highlight>
              <a:latin typeface="Arial"/>
              <a:ea typeface="Arial"/>
              <a:cs typeface="Arial"/>
              <a:sym typeface="Arial"/>
            </a:endParaRPr>
          </a:p>
          <a:p>
            <a:pPr indent="0" lvl="0" marL="0" rtl="0" algn="l">
              <a:lnSpc>
                <a:spcPct val="100000"/>
              </a:lnSpc>
              <a:spcBef>
                <a:spcPts val="0"/>
              </a:spcBef>
              <a:spcAft>
                <a:spcPts val="0"/>
              </a:spcAft>
              <a:buSzPts val="1400"/>
              <a:buNone/>
            </a:pPr>
            <a:r>
              <a:rPr lang="en-US" sz="1050">
                <a:solidFill>
                  <a:srgbClr val="000000"/>
                </a:solidFill>
                <a:highlight>
                  <a:srgbClr val="FFFFFF"/>
                </a:highlight>
                <a:latin typeface="Arial"/>
                <a:ea typeface="Arial"/>
                <a:cs typeface="Arial"/>
                <a:sym typeface="Arial"/>
              </a:rPr>
              <a:t>Spring: 58342</a:t>
            </a:r>
            <a:endParaRPr sz="1050">
              <a:solidFill>
                <a:srgbClr val="000000"/>
              </a:solidFill>
              <a:highlight>
                <a:srgbClr val="FFFFFF"/>
              </a:highlight>
              <a:latin typeface="Arial"/>
              <a:ea typeface="Arial"/>
              <a:cs typeface="Arial"/>
              <a:sym typeface="Arial"/>
            </a:endParaRPr>
          </a:p>
          <a:p>
            <a:pPr indent="0" lvl="0" marL="0" rtl="0" algn="l">
              <a:lnSpc>
                <a:spcPct val="100000"/>
              </a:lnSpc>
              <a:spcBef>
                <a:spcPts val="0"/>
              </a:spcBef>
              <a:spcAft>
                <a:spcPts val="0"/>
              </a:spcAft>
              <a:buSzPts val="1400"/>
              <a:buNone/>
            </a:pPr>
            <a:r>
              <a:rPr lang="en-US" sz="1050">
                <a:solidFill>
                  <a:srgbClr val="000000"/>
                </a:solidFill>
                <a:highlight>
                  <a:srgbClr val="FFFFFF"/>
                </a:highlight>
                <a:latin typeface="Arial"/>
                <a:ea typeface="Arial"/>
                <a:cs typeface="Arial"/>
                <a:sym typeface="Arial"/>
              </a:rPr>
              <a:t>Summer: 58052</a:t>
            </a:r>
            <a:endParaRPr sz="1050">
              <a:solidFill>
                <a:srgbClr val="000000"/>
              </a:solidFill>
              <a:highlight>
                <a:srgbClr val="FFFFFF"/>
              </a:highlight>
              <a:latin typeface="Arial"/>
              <a:ea typeface="Arial"/>
              <a:cs typeface="Arial"/>
              <a:sym typeface="Arial"/>
            </a:endParaRPr>
          </a:p>
          <a:p>
            <a:pPr indent="0" lvl="0" marL="0" rtl="0" algn="l">
              <a:lnSpc>
                <a:spcPct val="115000"/>
              </a:lnSpc>
              <a:spcBef>
                <a:spcPts val="0"/>
              </a:spcBef>
              <a:spcAft>
                <a:spcPts val="0"/>
              </a:spcAft>
              <a:buNone/>
            </a:pPr>
            <a:r>
              <a:rPr lang="en-US" sz="1050">
                <a:solidFill>
                  <a:srgbClr val="000000"/>
                </a:solidFill>
                <a:highlight>
                  <a:srgbClr val="FFFFFF"/>
                </a:highlight>
                <a:latin typeface="Arial"/>
                <a:ea typeface="Arial"/>
                <a:cs typeface="Arial"/>
                <a:sym typeface="Arial"/>
              </a:rPr>
              <a:t>Fall: 55194</a:t>
            </a:r>
            <a:endParaRPr sz="1050">
              <a:solidFill>
                <a:srgbClr val="000000"/>
              </a:solidFill>
              <a:highlight>
                <a:srgbClr val="FFFFFF"/>
              </a:highlight>
              <a:latin typeface="Arial"/>
              <a:ea typeface="Arial"/>
              <a:cs typeface="Arial"/>
              <a:sym typeface="Arial"/>
            </a:endParaRPr>
          </a:p>
          <a:p>
            <a:pPr indent="0" lvl="0" marL="0" rtl="0" algn="l">
              <a:lnSpc>
                <a:spcPct val="100000"/>
              </a:lnSpc>
              <a:spcBef>
                <a:spcPts val="0"/>
              </a:spcBef>
              <a:spcAft>
                <a:spcPts val="0"/>
              </a:spcAft>
              <a:buSzPts val="1400"/>
              <a:buNone/>
            </a:pPr>
            <a:r>
              <a:t/>
            </a:r>
            <a:endParaRPr/>
          </a:p>
        </p:txBody>
      </p:sp>
      <p:sp>
        <p:nvSpPr>
          <p:cNvPr id="268" name="Google Shape;268;p1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2" name="Shape 272"/>
        <p:cNvGrpSpPr/>
        <p:nvPr/>
      </p:nvGrpSpPr>
      <p:grpSpPr>
        <a:xfrm>
          <a:off x="0" y="0"/>
          <a:ext cx="0" cy="0"/>
          <a:chOff x="0" y="0"/>
          <a:chExt cx="0" cy="0"/>
        </a:xfrm>
      </p:grpSpPr>
      <p:sp>
        <p:nvSpPr>
          <p:cNvPr id="273" name="Google Shape;273;p1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74" name="Google Shape;274;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8" name="Shape 278"/>
        <p:cNvGrpSpPr/>
        <p:nvPr/>
      </p:nvGrpSpPr>
      <p:grpSpPr>
        <a:xfrm>
          <a:off x="0" y="0"/>
          <a:ext cx="0" cy="0"/>
          <a:chOff x="0" y="0"/>
          <a:chExt cx="0" cy="0"/>
        </a:xfrm>
      </p:grpSpPr>
      <p:sp>
        <p:nvSpPr>
          <p:cNvPr id="279" name="Google Shape;279;p1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80" name="Google Shape;280;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1" name="Shape 291"/>
        <p:cNvGrpSpPr/>
        <p:nvPr/>
      </p:nvGrpSpPr>
      <p:grpSpPr>
        <a:xfrm>
          <a:off x="0" y="0"/>
          <a:ext cx="0" cy="0"/>
          <a:chOff x="0" y="0"/>
          <a:chExt cx="0" cy="0"/>
        </a:xfrm>
      </p:grpSpPr>
      <p:sp>
        <p:nvSpPr>
          <p:cNvPr id="292" name="Google Shape;292;p1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accent3"/>
              </a:buClr>
              <a:buSzPts val="1800"/>
              <a:buFont typeface="Arial"/>
              <a:buNone/>
            </a:pPr>
            <a:r>
              <a:rPr lang="en-US" sz="1800">
                <a:solidFill>
                  <a:schemeClr val="accent3"/>
                </a:solidFill>
                <a:latin typeface="Arial"/>
                <a:ea typeface="Arial"/>
                <a:cs typeface="Arial"/>
                <a:sym typeface="Arial"/>
              </a:rPr>
              <a:t>If temperature fluctuation has no effect on crime, then there should not be a variance for crimes committed season to season. Also, because pvalue is 0, we can reject null</a:t>
            </a:r>
            <a:endParaRPr sz="1800">
              <a:solidFill>
                <a:schemeClr val="accent3"/>
              </a:solidFill>
              <a:latin typeface="Arial"/>
              <a:ea typeface="Arial"/>
              <a:cs typeface="Arial"/>
              <a:sym typeface="Arial"/>
            </a:endParaRPr>
          </a:p>
          <a:p>
            <a:pPr indent="0" lvl="0" marL="0" rtl="0" algn="l">
              <a:lnSpc>
                <a:spcPct val="100000"/>
              </a:lnSpc>
              <a:spcBef>
                <a:spcPts val="0"/>
              </a:spcBef>
              <a:spcAft>
                <a:spcPts val="0"/>
              </a:spcAft>
              <a:buSzPts val="1400"/>
              <a:buNone/>
            </a:pPr>
            <a:r>
              <a:t/>
            </a:r>
            <a:endParaRPr/>
          </a:p>
        </p:txBody>
      </p:sp>
      <p:sp>
        <p:nvSpPr>
          <p:cNvPr id="293" name="Google Shape;293;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8" name="Shape 298"/>
        <p:cNvGrpSpPr/>
        <p:nvPr/>
      </p:nvGrpSpPr>
      <p:grpSpPr>
        <a:xfrm>
          <a:off x="0" y="0"/>
          <a:ext cx="0" cy="0"/>
          <a:chOff x="0" y="0"/>
          <a:chExt cx="0" cy="0"/>
        </a:xfrm>
      </p:grpSpPr>
      <p:sp>
        <p:nvSpPr>
          <p:cNvPr id="299" name="Google Shape;299;p1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00" name="Google Shape;300;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4" name="Shape 304"/>
        <p:cNvGrpSpPr/>
        <p:nvPr/>
      </p:nvGrpSpPr>
      <p:grpSpPr>
        <a:xfrm>
          <a:off x="0" y="0"/>
          <a:ext cx="0" cy="0"/>
          <a:chOff x="0" y="0"/>
          <a:chExt cx="0" cy="0"/>
        </a:xfrm>
      </p:grpSpPr>
      <p:sp>
        <p:nvSpPr>
          <p:cNvPr id="305" name="Google Shape;305;p1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sz="1800">
                <a:solidFill>
                  <a:schemeClr val="accent3"/>
                </a:solidFill>
                <a:latin typeface="Arial"/>
                <a:ea typeface="Arial"/>
                <a:cs typeface="Arial"/>
                <a:sym typeface="Arial"/>
              </a:rPr>
              <a:t>If temperature fluctuation has no effect on crime, then there should not be a variance for crimes committed season to season.</a:t>
            </a:r>
            <a:endParaRPr/>
          </a:p>
        </p:txBody>
      </p:sp>
      <p:sp>
        <p:nvSpPr>
          <p:cNvPr id="306" name="Google Shape;306;p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0" name="Shape 310"/>
        <p:cNvGrpSpPr/>
        <p:nvPr/>
      </p:nvGrpSpPr>
      <p:grpSpPr>
        <a:xfrm>
          <a:off x="0" y="0"/>
          <a:ext cx="0" cy="0"/>
          <a:chOff x="0" y="0"/>
          <a:chExt cx="0" cy="0"/>
        </a:xfrm>
      </p:grpSpPr>
      <p:sp>
        <p:nvSpPr>
          <p:cNvPr id="311" name="Google Shape;311;p1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285750" lvl="1" marL="548877" rtl="0" algn="l">
              <a:lnSpc>
                <a:spcPct val="100000"/>
              </a:lnSpc>
              <a:spcBef>
                <a:spcPts val="450"/>
              </a:spcBef>
              <a:spcAft>
                <a:spcPts val="0"/>
              </a:spcAft>
              <a:buClr>
                <a:schemeClr val="dk1"/>
              </a:buClr>
              <a:buSzPts val="1400"/>
              <a:buChar char="•"/>
            </a:pPr>
            <a:r>
              <a:rPr lang="en-US" sz="1400">
                <a:latin typeface="Arial"/>
                <a:ea typeface="Arial"/>
                <a:cs typeface="Arial"/>
                <a:sym typeface="Arial"/>
              </a:rPr>
              <a:t>Demonstrates crimes committed by season </a:t>
            </a:r>
            <a:endParaRPr sz="1400">
              <a:latin typeface="Arial"/>
              <a:ea typeface="Arial"/>
              <a:cs typeface="Arial"/>
              <a:sym typeface="Arial"/>
            </a:endParaRPr>
          </a:p>
          <a:p>
            <a:pPr indent="-285750" lvl="1" marL="548877" rtl="0" algn="l">
              <a:lnSpc>
                <a:spcPct val="100000"/>
              </a:lnSpc>
              <a:spcBef>
                <a:spcPts val="450"/>
              </a:spcBef>
              <a:spcAft>
                <a:spcPts val="0"/>
              </a:spcAft>
              <a:buClr>
                <a:schemeClr val="dk1"/>
              </a:buClr>
              <a:buSzPts val="1400"/>
              <a:buChar char="•"/>
            </a:pPr>
            <a:r>
              <a:rPr lang="en-US" sz="1400">
                <a:latin typeface="Arial"/>
                <a:ea typeface="Arial"/>
                <a:cs typeface="Arial"/>
                <a:sym typeface="Arial"/>
              </a:rPr>
              <a:t>Illustrates temperature variance throughout the year by season </a:t>
            </a:r>
            <a:endParaRPr sz="1400">
              <a:latin typeface="Arial"/>
              <a:ea typeface="Arial"/>
              <a:cs typeface="Arial"/>
              <a:sym typeface="Arial"/>
            </a:endParaRPr>
          </a:p>
          <a:p>
            <a:pPr indent="-285750" lvl="1" marL="548877" rtl="0" algn="l">
              <a:lnSpc>
                <a:spcPct val="100000"/>
              </a:lnSpc>
              <a:spcBef>
                <a:spcPts val="450"/>
              </a:spcBef>
              <a:spcAft>
                <a:spcPts val="0"/>
              </a:spcAft>
              <a:buClr>
                <a:schemeClr val="dk1"/>
              </a:buClr>
              <a:buSzPts val="1400"/>
              <a:buChar char="•"/>
            </a:pPr>
            <a:r>
              <a:rPr lang="en-US" sz="1400">
                <a:latin typeface="Arial"/>
                <a:ea typeface="Arial"/>
                <a:cs typeface="Arial"/>
                <a:sym typeface="Arial"/>
              </a:rPr>
              <a:t>Prove that since NY has stronger temperature variance, there should be a more noticeable difference for the # of crimes committed in each season </a:t>
            </a:r>
            <a:endParaRPr/>
          </a:p>
        </p:txBody>
      </p:sp>
      <p:sp>
        <p:nvSpPr>
          <p:cNvPr id="312" name="Google Shape;312;p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6" name="Shape 316"/>
        <p:cNvGrpSpPr/>
        <p:nvPr/>
      </p:nvGrpSpPr>
      <p:grpSpPr>
        <a:xfrm>
          <a:off x="0" y="0"/>
          <a:ext cx="0" cy="0"/>
          <a:chOff x="0" y="0"/>
          <a:chExt cx="0" cy="0"/>
        </a:xfrm>
      </p:grpSpPr>
      <p:sp>
        <p:nvSpPr>
          <p:cNvPr id="317" name="Google Shape;317;p1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1" marL="263127" rtl="0" algn="l">
              <a:lnSpc>
                <a:spcPct val="100000"/>
              </a:lnSpc>
              <a:spcBef>
                <a:spcPts val="450"/>
              </a:spcBef>
              <a:spcAft>
                <a:spcPts val="0"/>
              </a:spcAft>
              <a:buClr>
                <a:schemeClr val="dk1"/>
              </a:buClr>
              <a:buSzPts val="1400"/>
              <a:buNone/>
            </a:pPr>
            <a:r>
              <a:rPr lang="en-US" sz="1400">
                <a:latin typeface="Arial"/>
                <a:ea typeface="Arial"/>
                <a:cs typeface="Arial"/>
                <a:sym typeface="Arial"/>
              </a:rPr>
              <a:t>March has higher crime than feb but there is a dip in tempature. This is inconsistent with our expectation that in this case crime shouldve dipped since temp decreased. Looking at this closer….</a:t>
            </a:r>
            <a:r>
              <a:rPr lang="en-US" sz="1400">
                <a:latin typeface="Arial"/>
                <a:ea typeface="Arial"/>
                <a:cs typeface="Arial"/>
                <a:sym typeface="Arial"/>
              </a:rPr>
              <a:t>There are spikes for crime in May and Oct where temperature is more moderate compared to the colder months or hotter months. Therefore are sweet spot in temperature could yield more crimes committed </a:t>
            </a:r>
            <a:endParaRPr/>
          </a:p>
        </p:txBody>
      </p:sp>
      <p:sp>
        <p:nvSpPr>
          <p:cNvPr id="318" name="Google Shape;318;p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2" name="Shape 322"/>
        <p:cNvGrpSpPr/>
        <p:nvPr/>
      </p:nvGrpSpPr>
      <p:grpSpPr>
        <a:xfrm>
          <a:off x="0" y="0"/>
          <a:ext cx="0" cy="0"/>
          <a:chOff x="0" y="0"/>
          <a:chExt cx="0" cy="0"/>
        </a:xfrm>
      </p:grpSpPr>
      <p:sp>
        <p:nvSpPr>
          <p:cNvPr id="323" name="Google Shape;323;p1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285750" lvl="1" marL="548877" rtl="0" algn="l">
              <a:lnSpc>
                <a:spcPct val="100000"/>
              </a:lnSpc>
              <a:spcBef>
                <a:spcPts val="450"/>
              </a:spcBef>
              <a:spcAft>
                <a:spcPts val="0"/>
              </a:spcAft>
              <a:buClr>
                <a:schemeClr val="dk1"/>
              </a:buClr>
              <a:buSzPts val="1400"/>
              <a:buChar char="•"/>
            </a:pPr>
            <a:r>
              <a:rPr lang="en-US" sz="1400">
                <a:latin typeface="Arial"/>
                <a:ea typeface="Arial"/>
                <a:cs typeface="Arial"/>
                <a:sym typeface="Arial"/>
              </a:rPr>
              <a:t>Demonstrates crimes committed by season </a:t>
            </a:r>
            <a:endParaRPr sz="1400">
              <a:latin typeface="Arial"/>
              <a:ea typeface="Arial"/>
              <a:cs typeface="Arial"/>
              <a:sym typeface="Arial"/>
            </a:endParaRPr>
          </a:p>
          <a:p>
            <a:pPr indent="-285750" lvl="1" marL="548877" rtl="0" algn="l">
              <a:lnSpc>
                <a:spcPct val="100000"/>
              </a:lnSpc>
              <a:spcBef>
                <a:spcPts val="450"/>
              </a:spcBef>
              <a:spcAft>
                <a:spcPts val="0"/>
              </a:spcAft>
              <a:buClr>
                <a:schemeClr val="dk1"/>
              </a:buClr>
              <a:buSzPts val="1400"/>
              <a:buChar char="•"/>
            </a:pPr>
            <a:r>
              <a:rPr lang="en-US" sz="1400">
                <a:latin typeface="Arial"/>
                <a:ea typeface="Arial"/>
                <a:cs typeface="Arial"/>
                <a:sym typeface="Arial"/>
              </a:rPr>
              <a:t>Illustrates temperature variance throughout the year by season </a:t>
            </a:r>
            <a:endParaRPr sz="1400">
              <a:latin typeface="Arial"/>
              <a:ea typeface="Arial"/>
              <a:cs typeface="Arial"/>
              <a:sym typeface="Arial"/>
            </a:endParaRPr>
          </a:p>
          <a:p>
            <a:pPr indent="-285750" lvl="1" marL="548877" rtl="0" algn="l">
              <a:lnSpc>
                <a:spcPct val="100000"/>
              </a:lnSpc>
              <a:spcBef>
                <a:spcPts val="450"/>
              </a:spcBef>
              <a:spcAft>
                <a:spcPts val="0"/>
              </a:spcAft>
              <a:buClr>
                <a:schemeClr val="dk1"/>
              </a:buClr>
              <a:buSzPts val="1400"/>
              <a:buChar char="•"/>
            </a:pPr>
            <a:r>
              <a:rPr lang="en-US" sz="1400">
                <a:latin typeface="Arial"/>
                <a:ea typeface="Arial"/>
                <a:cs typeface="Arial"/>
                <a:sym typeface="Arial"/>
              </a:rPr>
              <a:t>Prove that since NY has stronger temperature variance, there should be a more noticeable difference for the # of crimes committed in each season </a:t>
            </a:r>
            <a:endParaRPr/>
          </a:p>
        </p:txBody>
      </p:sp>
      <p:sp>
        <p:nvSpPr>
          <p:cNvPr id="324" name="Google Shape;324;p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8" name="Shape 328"/>
        <p:cNvGrpSpPr/>
        <p:nvPr/>
      </p:nvGrpSpPr>
      <p:grpSpPr>
        <a:xfrm>
          <a:off x="0" y="0"/>
          <a:ext cx="0" cy="0"/>
          <a:chOff x="0" y="0"/>
          <a:chExt cx="0" cy="0"/>
        </a:xfrm>
      </p:grpSpPr>
      <p:sp>
        <p:nvSpPr>
          <p:cNvPr id="329" name="Google Shape;329;p1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1" marL="263127" rtl="0" algn="l">
              <a:lnSpc>
                <a:spcPct val="100000"/>
              </a:lnSpc>
              <a:spcBef>
                <a:spcPts val="450"/>
              </a:spcBef>
              <a:spcAft>
                <a:spcPts val="0"/>
              </a:spcAft>
              <a:buClr>
                <a:schemeClr val="dk1"/>
              </a:buClr>
              <a:buSzPts val="1400"/>
              <a:buNone/>
            </a:pPr>
            <a:r>
              <a:rPr lang="en-US"/>
              <a:t>Temperature is one cause for crime to increase or decrease, but the results indicate other causes such as ….events that may have happened, Daypart, specific crimes that are affected by </a:t>
            </a:r>
            <a:r>
              <a:rPr lang="en-US"/>
              <a:t>temperature</a:t>
            </a:r>
            <a:r>
              <a:rPr lang="en-US"/>
              <a:t> but not all crimes are affected..refering online articles, for instance, robbery is influecned by temperature whereas homicide isnt. The type of crime matters but was not part of our focus for this project </a:t>
            </a:r>
            <a:endParaRPr/>
          </a:p>
        </p:txBody>
      </p:sp>
      <p:sp>
        <p:nvSpPr>
          <p:cNvPr id="330" name="Google Shape;330;p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2" name="Shape 192"/>
        <p:cNvGrpSpPr/>
        <p:nvPr/>
      </p:nvGrpSpPr>
      <p:grpSpPr>
        <a:xfrm>
          <a:off x="0" y="0"/>
          <a:ext cx="0" cy="0"/>
          <a:chOff x="0" y="0"/>
          <a:chExt cx="0" cy="0"/>
        </a:xfrm>
      </p:grpSpPr>
      <p:sp>
        <p:nvSpPr>
          <p:cNvPr id="193" name="Google Shape;193;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4" name="Google Shape;194;p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Talking points:</a:t>
            </a:r>
            <a:endParaRPr/>
          </a:p>
          <a:p>
            <a:pPr indent="0" lvl="0" marL="0" rtl="0" algn="l">
              <a:lnSpc>
                <a:spcPct val="100000"/>
              </a:lnSpc>
              <a:spcBef>
                <a:spcPts val="0"/>
              </a:spcBef>
              <a:spcAft>
                <a:spcPts val="0"/>
              </a:spcAft>
              <a:buSzPts val="1400"/>
              <a:buNone/>
            </a:pPr>
            <a:r>
              <a:rPr lang="en-US"/>
              <a:t>Lisa - 1 to 4 </a:t>
            </a:r>
            <a:endParaRPr/>
          </a:p>
          <a:p>
            <a:pPr indent="0" lvl="0" marL="0" rtl="0" algn="l">
              <a:lnSpc>
                <a:spcPct val="100000"/>
              </a:lnSpc>
              <a:spcBef>
                <a:spcPts val="0"/>
              </a:spcBef>
              <a:spcAft>
                <a:spcPts val="0"/>
              </a:spcAft>
              <a:buSzPts val="1400"/>
              <a:buNone/>
            </a:pPr>
            <a:r>
              <a:rPr lang="en-US"/>
              <a:t>Jay - 5-8</a:t>
            </a:r>
            <a:endParaRPr/>
          </a:p>
          <a:p>
            <a:pPr indent="0" lvl="0" marL="0" rtl="0" algn="l">
              <a:lnSpc>
                <a:spcPct val="100000"/>
              </a:lnSpc>
              <a:spcBef>
                <a:spcPts val="0"/>
              </a:spcBef>
              <a:spcAft>
                <a:spcPts val="0"/>
              </a:spcAft>
              <a:buSzPts val="1400"/>
              <a:buNone/>
            </a:pPr>
            <a:r>
              <a:rPr lang="en-US"/>
              <a:t>Everyone talks about their own pie chart.</a:t>
            </a:r>
            <a:endParaRPr/>
          </a:p>
          <a:p>
            <a:pPr indent="0" lvl="0" marL="0" rtl="0" algn="l">
              <a:lnSpc>
                <a:spcPct val="100000"/>
              </a:lnSpc>
              <a:spcBef>
                <a:spcPts val="0"/>
              </a:spcBef>
              <a:spcAft>
                <a:spcPts val="0"/>
              </a:spcAft>
              <a:buSzPts val="1400"/>
              <a:buNone/>
            </a:pPr>
            <a:r>
              <a:rPr lang="en-US"/>
              <a:t>Marc 12 to 15 pie comparison in different cities and the chi^2</a:t>
            </a:r>
            <a:endParaRPr/>
          </a:p>
          <a:p>
            <a:pPr indent="0" lvl="0" marL="0" rtl="0" algn="l">
              <a:lnSpc>
                <a:spcPct val="100000"/>
              </a:lnSpc>
              <a:spcBef>
                <a:spcPts val="0"/>
              </a:spcBef>
              <a:spcAft>
                <a:spcPts val="0"/>
              </a:spcAft>
              <a:buSzPts val="1400"/>
              <a:buNone/>
            </a:pPr>
            <a:r>
              <a:rPr lang="en-US"/>
              <a:t>Everyone talks about their own line and bar graph 16-18</a:t>
            </a:r>
            <a:endParaRPr/>
          </a:p>
          <a:p>
            <a:pPr indent="0" lvl="0" marL="0" rtl="0" algn="l">
              <a:lnSpc>
                <a:spcPct val="100000"/>
              </a:lnSpc>
              <a:spcBef>
                <a:spcPts val="0"/>
              </a:spcBef>
              <a:spcAft>
                <a:spcPts val="0"/>
              </a:spcAft>
              <a:buSzPts val="1400"/>
              <a:buNone/>
            </a:pPr>
            <a:r>
              <a:rPr lang="en-US"/>
              <a:t>Lisa - comparison for the bar and line comparison 19 and transition to other questions slide 20 - “all things considered…” </a:t>
            </a:r>
            <a:endParaRPr/>
          </a:p>
          <a:p>
            <a:pPr indent="0" lvl="0" marL="0" rtl="0" algn="l">
              <a:lnSpc>
                <a:spcPct val="100000"/>
              </a:lnSpc>
              <a:spcBef>
                <a:spcPts val="0"/>
              </a:spcBef>
              <a:spcAft>
                <a:spcPts val="0"/>
              </a:spcAft>
              <a:buSzPts val="1400"/>
              <a:buNone/>
            </a:pPr>
            <a:r>
              <a:rPr lang="en-US"/>
              <a:t>Jay - 20</a:t>
            </a:r>
            <a:endParaRPr/>
          </a:p>
          <a:p>
            <a:pPr indent="0" lvl="0" marL="0" rtl="0" algn="l">
              <a:lnSpc>
                <a:spcPct val="100000"/>
              </a:lnSpc>
              <a:spcBef>
                <a:spcPts val="0"/>
              </a:spcBef>
              <a:spcAft>
                <a:spcPts val="0"/>
              </a:spcAft>
              <a:buSzPts val="1400"/>
              <a:buNone/>
            </a:pPr>
            <a:r>
              <a:rPr lang="en-US"/>
              <a:t>Marc - 21 </a:t>
            </a:r>
            <a:endParaRPr/>
          </a:p>
          <a:p>
            <a:pPr indent="0" lvl="0" marL="0" rtl="0" algn="l">
              <a:lnSpc>
                <a:spcPct val="100000"/>
              </a:lnSpc>
              <a:spcBef>
                <a:spcPts val="0"/>
              </a:spcBef>
              <a:spcAft>
                <a:spcPts val="0"/>
              </a:spcAft>
              <a:buSzPts val="1400"/>
              <a:buNone/>
            </a:pPr>
            <a:r>
              <a:t/>
            </a:r>
            <a:endParaRPr/>
          </a:p>
        </p:txBody>
      </p:sp>
      <p:sp>
        <p:nvSpPr>
          <p:cNvPr id="195" name="Google Shape;195;p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6" name="Shape 336"/>
        <p:cNvGrpSpPr/>
        <p:nvPr/>
      </p:nvGrpSpPr>
      <p:grpSpPr>
        <a:xfrm>
          <a:off x="0" y="0"/>
          <a:ext cx="0" cy="0"/>
          <a:chOff x="0" y="0"/>
          <a:chExt cx="0" cy="0"/>
        </a:xfrm>
      </p:grpSpPr>
      <p:sp>
        <p:nvSpPr>
          <p:cNvPr id="337" name="Google Shape;337;p2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38" name="Google Shape;338;p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2" name="Shape 342"/>
        <p:cNvGrpSpPr/>
        <p:nvPr/>
      </p:nvGrpSpPr>
      <p:grpSpPr>
        <a:xfrm>
          <a:off x="0" y="0"/>
          <a:ext cx="0" cy="0"/>
          <a:chOff x="0" y="0"/>
          <a:chExt cx="0" cy="0"/>
        </a:xfrm>
      </p:grpSpPr>
      <p:sp>
        <p:nvSpPr>
          <p:cNvPr id="343" name="Google Shape;343;p2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44" name="Google Shape;344;p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8" name="Shape 348"/>
        <p:cNvGrpSpPr/>
        <p:nvPr/>
      </p:nvGrpSpPr>
      <p:grpSpPr>
        <a:xfrm>
          <a:off x="0" y="0"/>
          <a:ext cx="0" cy="0"/>
          <a:chOff x="0" y="0"/>
          <a:chExt cx="0" cy="0"/>
        </a:xfrm>
      </p:grpSpPr>
      <p:sp>
        <p:nvSpPr>
          <p:cNvPr id="349" name="Google Shape;349;p2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50" name="Google Shape;350;p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3" name="Shape 353"/>
        <p:cNvGrpSpPr/>
        <p:nvPr/>
      </p:nvGrpSpPr>
      <p:grpSpPr>
        <a:xfrm>
          <a:off x="0" y="0"/>
          <a:ext cx="0" cy="0"/>
          <a:chOff x="0" y="0"/>
          <a:chExt cx="0" cy="0"/>
        </a:xfrm>
      </p:grpSpPr>
      <p:sp>
        <p:nvSpPr>
          <p:cNvPr id="354" name="Google Shape;354;p2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5" name="Google Shape;355;p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8" name="Shape 358"/>
        <p:cNvGrpSpPr/>
        <p:nvPr/>
      </p:nvGrpSpPr>
      <p:grpSpPr>
        <a:xfrm>
          <a:off x="0" y="0"/>
          <a:ext cx="0" cy="0"/>
          <a:chOff x="0" y="0"/>
          <a:chExt cx="0" cy="0"/>
        </a:xfrm>
      </p:grpSpPr>
      <p:sp>
        <p:nvSpPr>
          <p:cNvPr id="359" name="Google Shape;359;p2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60" name="Google Shape;360;p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4" name="Shape 364"/>
        <p:cNvGrpSpPr/>
        <p:nvPr/>
      </p:nvGrpSpPr>
      <p:grpSpPr>
        <a:xfrm>
          <a:off x="0" y="0"/>
          <a:ext cx="0" cy="0"/>
          <a:chOff x="0" y="0"/>
          <a:chExt cx="0" cy="0"/>
        </a:xfrm>
      </p:grpSpPr>
      <p:sp>
        <p:nvSpPr>
          <p:cNvPr id="365" name="Google Shape;365;p2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66" name="Google Shape;366;p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0" name="Shape 370"/>
        <p:cNvGrpSpPr/>
        <p:nvPr/>
      </p:nvGrpSpPr>
      <p:grpSpPr>
        <a:xfrm>
          <a:off x="0" y="0"/>
          <a:ext cx="0" cy="0"/>
          <a:chOff x="0" y="0"/>
          <a:chExt cx="0" cy="0"/>
        </a:xfrm>
      </p:grpSpPr>
      <p:sp>
        <p:nvSpPr>
          <p:cNvPr id="371" name="Google Shape;371;p2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72" name="Google Shape;372;p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6" name="Shape 376"/>
        <p:cNvGrpSpPr/>
        <p:nvPr/>
      </p:nvGrpSpPr>
      <p:grpSpPr>
        <a:xfrm>
          <a:off x="0" y="0"/>
          <a:ext cx="0" cy="0"/>
          <a:chOff x="0" y="0"/>
          <a:chExt cx="0" cy="0"/>
        </a:xfrm>
      </p:grpSpPr>
      <p:sp>
        <p:nvSpPr>
          <p:cNvPr id="377" name="Google Shape;377;p2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78" name="Google Shape;378;p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2" name="Shape 382"/>
        <p:cNvGrpSpPr/>
        <p:nvPr/>
      </p:nvGrpSpPr>
      <p:grpSpPr>
        <a:xfrm>
          <a:off x="0" y="0"/>
          <a:ext cx="0" cy="0"/>
          <a:chOff x="0" y="0"/>
          <a:chExt cx="0" cy="0"/>
        </a:xfrm>
      </p:grpSpPr>
      <p:sp>
        <p:nvSpPr>
          <p:cNvPr id="383" name="Google Shape;383;p2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84" name="Google Shape;384;p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9" name="Shape 389"/>
        <p:cNvGrpSpPr/>
        <p:nvPr/>
      </p:nvGrpSpPr>
      <p:grpSpPr>
        <a:xfrm>
          <a:off x="0" y="0"/>
          <a:ext cx="0" cy="0"/>
          <a:chOff x="0" y="0"/>
          <a:chExt cx="0" cy="0"/>
        </a:xfrm>
      </p:grpSpPr>
      <p:sp>
        <p:nvSpPr>
          <p:cNvPr id="390" name="Google Shape;390;p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1" name="Google Shape;391;p2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Co-branded closing slide example</a:t>
            </a:r>
            <a:endParaRPr/>
          </a:p>
        </p:txBody>
      </p:sp>
      <p:sp>
        <p:nvSpPr>
          <p:cNvPr id="392" name="Google Shape;392;p2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4" name="Shape 214"/>
        <p:cNvGrpSpPr/>
        <p:nvPr/>
      </p:nvGrpSpPr>
      <p:grpSpPr>
        <a:xfrm>
          <a:off x="0" y="0"/>
          <a:ext cx="0" cy="0"/>
          <a:chOff x="0" y="0"/>
          <a:chExt cx="0" cy="0"/>
        </a:xfrm>
      </p:grpSpPr>
      <p:sp>
        <p:nvSpPr>
          <p:cNvPr id="215" name="Google Shape;215;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6" name="Google Shape;216;p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17" name="Google Shape;217;p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1" name="Shape 221"/>
        <p:cNvGrpSpPr/>
        <p:nvPr/>
      </p:nvGrpSpPr>
      <p:grpSpPr>
        <a:xfrm>
          <a:off x="0" y="0"/>
          <a:ext cx="0" cy="0"/>
          <a:chOff x="0" y="0"/>
          <a:chExt cx="0" cy="0"/>
        </a:xfrm>
      </p:grpSpPr>
      <p:sp>
        <p:nvSpPr>
          <p:cNvPr id="222" name="Google Shape;222;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3" name="Google Shape;223;p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450"/>
              </a:spcBef>
              <a:spcAft>
                <a:spcPts val="0"/>
              </a:spcAft>
              <a:buClr>
                <a:schemeClr val="dk1"/>
              </a:buClr>
              <a:buSzPts val="1100"/>
              <a:buNone/>
            </a:pPr>
            <a:r>
              <a:rPr lang="en-US" sz="1100">
                <a:latin typeface="Arial"/>
                <a:ea typeface="Arial"/>
                <a:cs typeface="Arial"/>
                <a:sym typeface="Arial"/>
              </a:rPr>
              <a:t>the focal point is to detemine is there is a direct correlation between temp and crime. we wanted to use weather data but it required an investment and we were feeling kinda cheap so opted out of that. looked into 3 cities that are geographically dispersed with contrasting temperatures - would give us more perspective and draw clearer results. Los Angeles on the west coast with consistent weather throughout the year. Austin in the south that also has more consistent warmer weather. in contrast, NY on the east coast with varying temperature changes throughout the year with more noticeable seasonal changes.  After consulting with Chris, he suggested using tempture data from Google, so we obtained the avg highs and lows for each month in 2018. </a:t>
            </a:r>
            <a:endParaRPr/>
          </a:p>
        </p:txBody>
      </p:sp>
      <p:sp>
        <p:nvSpPr>
          <p:cNvPr id="224" name="Google Shape;224;p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9" name="Shape 229"/>
        <p:cNvGrpSpPr/>
        <p:nvPr/>
      </p:nvGrpSpPr>
      <p:grpSpPr>
        <a:xfrm>
          <a:off x="0" y="0"/>
          <a:ext cx="0" cy="0"/>
          <a:chOff x="0" y="0"/>
          <a:chExt cx="0" cy="0"/>
        </a:xfrm>
      </p:grpSpPr>
      <p:sp>
        <p:nvSpPr>
          <p:cNvPr id="230" name="Google Shape;230;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1" name="Google Shape;231;p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32" name="Google Shape;232;p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6" name="Shape 236"/>
        <p:cNvGrpSpPr/>
        <p:nvPr/>
      </p:nvGrpSpPr>
      <p:grpSpPr>
        <a:xfrm>
          <a:off x="0" y="0"/>
          <a:ext cx="0" cy="0"/>
          <a:chOff x="0" y="0"/>
          <a:chExt cx="0" cy="0"/>
        </a:xfrm>
      </p:grpSpPr>
      <p:sp>
        <p:nvSpPr>
          <p:cNvPr id="237" name="Google Shape;237;p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used latitude and longitude data to create the heatmaps for each city</a:t>
            </a:r>
            <a:endParaRPr/>
          </a:p>
        </p:txBody>
      </p:sp>
      <p:sp>
        <p:nvSpPr>
          <p:cNvPr id="238" name="Google Shape;238;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5" name="Shape 245"/>
        <p:cNvGrpSpPr/>
        <p:nvPr/>
      </p:nvGrpSpPr>
      <p:grpSpPr>
        <a:xfrm>
          <a:off x="0" y="0"/>
          <a:ext cx="0" cy="0"/>
          <a:chOff x="0" y="0"/>
          <a:chExt cx="0" cy="0"/>
        </a:xfrm>
      </p:grpSpPr>
      <p:sp>
        <p:nvSpPr>
          <p:cNvPr id="246" name="Google Shape;246;p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we used latitude and longitude information to create the heatmap for los angeles. when zoomed in, we can identify the dispersion of crimes committed across the neighborhoods</a:t>
            </a:r>
            <a:endParaRPr/>
          </a:p>
        </p:txBody>
      </p:sp>
      <p:sp>
        <p:nvSpPr>
          <p:cNvPr id="247" name="Google Shape;247;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2" name="Shape 252"/>
        <p:cNvGrpSpPr/>
        <p:nvPr/>
      </p:nvGrpSpPr>
      <p:grpSpPr>
        <a:xfrm>
          <a:off x="0" y="0"/>
          <a:ext cx="0" cy="0"/>
          <a:chOff x="0" y="0"/>
          <a:chExt cx="0" cy="0"/>
        </a:xfrm>
      </p:grpSpPr>
      <p:sp>
        <p:nvSpPr>
          <p:cNvPr id="253" name="Google Shape;253;p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54" name="Google Shape;254;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8" name="Shape 258"/>
        <p:cNvGrpSpPr/>
        <p:nvPr/>
      </p:nvGrpSpPr>
      <p:grpSpPr>
        <a:xfrm>
          <a:off x="0" y="0"/>
          <a:ext cx="0" cy="0"/>
          <a:chOff x="0" y="0"/>
          <a:chExt cx="0" cy="0"/>
        </a:xfrm>
      </p:grpSpPr>
      <p:sp>
        <p:nvSpPr>
          <p:cNvPr id="259" name="Google Shape;259;p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60" name="Google Shape;260;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jp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jp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jp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jp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jp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jp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jp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jp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7" showMasterSp="0">
  <p:cSld name="Title Slide 7">
    <p:spTree>
      <p:nvGrpSpPr>
        <p:cNvPr id="17" name="Shape 17"/>
        <p:cNvGrpSpPr/>
        <p:nvPr/>
      </p:nvGrpSpPr>
      <p:grpSpPr>
        <a:xfrm>
          <a:off x="0" y="0"/>
          <a:ext cx="0" cy="0"/>
          <a:chOff x="0" y="0"/>
          <a:chExt cx="0" cy="0"/>
        </a:xfrm>
      </p:grpSpPr>
      <p:pic>
        <p:nvPicPr>
          <p:cNvPr id="18" name="Google Shape;18;p2"/>
          <p:cNvPicPr preferRelativeResize="0"/>
          <p:nvPr/>
        </p:nvPicPr>
        <p:blipFill rotWithShape="1">
          <a:blip r:embed="rId2">
            <a:alphaModFix/>
          </a:blip>
          <a:srcRect b="0" l="0" r="0" t="0"/>
          <a:stretch/>
        </p:blipFill>
        <p:spPr>
          <a:xfrm>
            <a:off x="0" y="0"/>
            <a:ext cx="9144000" cy="3444240"/>
          </a:xfrm>
          <a:prstGeom prst="rect">
            <a:avLst/>
          </a:prstGeom>
          <a:noFill/>
          <a:ln>
            <a:noFill/>
          </a:ln>
        </p:spPr>
      </p:pic>
      <p:sp>
        <p:nvSpPr>
          <p:cNvPr id="19" name="Google Shape;19;p2"/>
          <p:cNvSpPr txBox="1"/>
          <p:nvPr>
            <p:ph idx="1" type="body"/>
          </p:nvPr>
        </p:nvSpPr>
        <p:spPr>
          <a:xfrm>
            <a:off x="498945" y="3120365"/>
            <a:ext cx="3738558" cy="465554"/>
          </a:xfrm>
          <a:prstGeom prst="rect">
            <a:avLst/>
          </a:prstGeom>
          <a:noFill/>
          <a:ln>
            <a:noFill/>
          </a:ln>
        </p:spPr>
        <p:txBody>
          <a:bodyPr anchorCtr="0" anchor="t" bIns="0" lIns="0" spcFirstLastPara="1" rIns="0" wrap="square" tIns="0"/>
          <a:lstStyle>
            <a:lvl1pPr indent="-228600" lvl="0" marL="457200" algn="l">
              <a:lnSpc>
                <a:spcPct val="100000"/>
              </a:lnSpc>
              <a:spcBef>
                <a:spcPts val="0"/>
              </a:spcBef>
              <a:spcAft>
                <a:spcPts val="0"/>
              </a:spcAft>
              <a:buSzPts val="1400"/>
              <a:buNone/>
              <a:defRPr b="1" sz="1400">
                <a:solidFill>
                  <a:schemeClr val="dk1"/>
                </a:solidFill>
              </a:defRPr>
            </a:lvl1pPr>
            <a:lvl2pPr indent="-228600" lvl="1" marL="914400" algn="l">
              <a:lnSpc>
                <a:spcPct val="100000"/>
              </a:lnSpc>
              <a:spcBef>
                <a:spcPts val="0"/>
              </a:spcBef>
              <a:spcAft>
                <a:spcPts val="0"/>
              </a:spcAft>
              <a:buSzPts val="1400"/>
              <a:buNone/>
              <a:defRPr b="1" sz="1400">
                <a:solidFill>
                  <a:schemeClr val="dk1"/>
                </a:solidFill>
              </a:defRPr>
            </a:lvl2pPr>
            <a:lvl3pPr indent="-320039" lvl="2" marL="1371600" algn="l">
              <a:lnSpc>
                <a:spcPct val="100000"/>
              </a:lnSpc>
              <a:spcBef>
                <a:spcPts val="450"/>
              </a:spcBef>
              <a:spcAft>
                <a:spcPts val="0"/>
              </a:spcAft>
              <a:buSzPts val="1440"/>
              <a:buChar char="o"/>
              <a:defRPr/>
            </a:lvl3pPr>
            <a:lvl4pPr indent="-342900" lvl="3" marL="1828800" algn="l">
              <a:lnSpc>
                <a:spcPct val="75000"/>
              </a:lnSpc>
              <a:spcBef>
                <a:spcPts val="450"/>
              </a:spcBef>
              <a:spcAft>
                <a:spcPts val="0"/>
              </a:spcAft>
              <a:buSzPts val="1800"/>
              <a:buChar char="–"/>
              <a:defRPr/>
            </a:lvl4pPr>
            <a:lvl5pPr indent="-342900" lvl="4" marL="2286000" algn="l">
              <a:lnSpc>
                <a:spcPct val="75000"/>
              </a:lnSpc>
              <a:spcBef>
                <a:spcPts val="360"/>
              </a:spcBef>
              <a:spcAft>
                <a:spcPts val="0"/>
              </a:spcAft>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0" name="Google Shape;20;p2"/>
          <p:cNvSpPr txBox="1"/>
          <p:nvPr>
            <p:ph idx="2" type="body"/>
          </p:nvPr>
        </p:nvSpPr>
        <p:spPr>
          <a:xfrm>
            <a:off x="498945" y="3968542"/>
            <a:ext cx="3738558" cy="349481"/>
          </a:xfrm>
          <a:prstGeom prst="rect">
            <a:avLst/>
          </a:prstGeom>
          <a:noFill/>
          <a:ln>
            <a:noFill/>
          </a:ln>
        </p:spPr>
        <p:txBody>
          <a:bodyPr anchorCtr="0" anchor="t" bIns="0" lIns="0" spcFirstLastPara="1" rIns="0" wrap="square" tIns="0"/>
          <a:lstStyle>
            <a:lvl1pPr indent="-228600" lvl="0" marL="457200" algn="l">
              <a:lnSpc>
                <a:spcPct val="100000"/>
              </a:lnSpc>
              <a:spcBef>
                <a:spcPts val="0"/>
              </a:spcBef>
              <a:spcAft>
                <a:spcPts val="0"/>
              </a:spcAft>
              <a:buSzPts val="1200"/>
              <a:buNone/>
              <a:defRPr b="0" sz="1200">
                <a:solidFill>
                  <a:schemeClr val="dk1"/>
                </a:solidFill>
              </a:defRPr>
            </a:lvl1pPr>
            <a:lvl2pPr indent="-342900" lvl="1" marL="914400" algn="l">
              <a:lnSpc>
                <a:spcPct val="100000"/>
              </a:lnSpc>
              <a:spcBef>
                <a:spcPts val="450"/>
              </a:spcBef>
              <a:spcAft>
                <a:spcPts val="0"/>
              </a:spcAft>
              <a:buSzPts val="1800"/>
              <a:buChar char="–"/>
              <a:defRPr/>
            </a:lvl2pPr>
            <a:lvl3pPr indent="-320039" lvl="2" marL="1371600" algn="l">
              <a:lnSpc>
                <a:spcPct val="100000"/>
              </a:lnSpc>
              <a:spcBef>
                <a:spcPts val="450"/>
              </a:spcBef>
              <a:spcAft>
                <a:spcPts val="0"/>
              </a:spcAft>
              <a:buSzPts val="1440"/>
              <a:buChar char="o"/>
              <a:defRPr/>
            </a:lvl3pPr>
            <a:lvl4pPr indent="-342900" lvl="3" marL="1828800" algn="l">
              <a:lnSpc>
                <a:spcPct val="75000"/>
              </a:lnSpc>
              <a:spcBef>
                <a:spcPts val="450"/>
              </a:spcBef>
              <a:spcAft>
                <a:spcPts val="0"/>
              </a:spcAft>
              <a:buSzPts val="1800"/>
              <a:buChar char="–"/>
              <a:defRPr/>
            </a:lvl4pPr>
            <a:lvl5pPr indent="-342900" lvl="4" marL="2286000" algn="l">
              <a:lnSpc>
                <a:spcPct val="75000"/>
              </a:lnSpc>
              <a:spcBef>
                <a:spcPts val="360"/>
              </a:spcBef>
              <a:spcAft>
                <a:spcPts val="0"/>
              </a:spcAft>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1" name="Google Shape;21;p2"/>
          <p:cNvSpPr txBox="1"/>
          <p:nvPr>
            <p:ph type="ctrTitle"/>
          </p:nvPr>
        </p:nvSpPr>
        <p:spPr>
          <a:xfrm>
            <a:off x="498945" y="1551082"/>
            <a:ext cx="5201767" cy="1391291"/>
          </a:xfrm>
          <a:prstGeom prst="rect">
            <a:avLst/>
          </a:prstGeom>
          <a:noFill/>
          <a:ln>
            <a:noFill/>
          </a:ln>
        </p:spPr>
        <p:txBody>
          <a:bodyPr anchorCtr="0" anchor="b" bIns="0" lIns="0" spcFirstLastPara="1" rIns="0" wrap="square" tIns="0"/>
          <a:lstStyle>
            <a:lvl1pPr lvl="0" algn="l">
              <a:lnSpc>
                <a:spcPct val="106250"/>
              </a:lnSpc>
              <a:spcBef>
                <a:spcPts val="0"/>
              </a:spcBef>
              <a:spcAft>
                <a:spcPts val="0"/>
              </a:spcAft>
              <a:buClr>
                <a:schemeClr val="lt1"/>
              </a:buClr>
              <a:buSzPts val="3200"/>
              <a:buFont typeface="Arial"/>
              <a:buNone/>
              <a:defRPr b="1" sz="32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 name="Google Shape;22;p2"/>
          <p:cNvSpPr txBox="1"/>
          <p:nvPr>
            <p:ph idx="3" type="subTitle"/>
          </p:nvPr>
        </p:nvSpPr>
        <p:spPr>
          <a:xfrm>
            <a:off x="498945" y="946482"/>
            <a:ext cx="5201767" cy="328617"/>
          </a:xfrm>
          <a:prstGeom prst="rect">
            <a:avLst/>
          </a:prstGeom>
          <a:noFill/>
          <a:ln>
            <a:noFill/>
          </a:ln>
        </p:spPr>
        <p:txBody>
          <a:bodyPr anchorCtr="0" anchor="b" bIns="0" lIns="0" spcFirstLastPara="1" rIns="0" wrap="square" tIns="0"/>
          <a:lstStyle>
            <a:lvl1pPr lvl="0" algn="l">
              <a:lnSpc>
                <a:spcPct val="100000"/>
              </a:lnSpc>
              <a:spcBef>
                <a:spcPts val="0"/>
              </a:spcBef>
              <a:spcAft>
                <a:spcPts val="0"/>
              </a:spcAft>
              <a:buSzPts val="1600"/>
              <a:buNone/>
              <a:defRPr b="1" sz="1600">
                <a:solidFill>
                  <a:schemeClr val="lt1"/>
                </a:solidFill>
              </a:defRPr>
            </a:lvl1pPr>
            <a:lvl2pPr lvl="1" algn="ctr">
              <a:lnSpc>
                <a:spcPct val="100000"/>
              </a:lnSpc>
              <a:spcBef>
                <a:spcPts val="450"/>
              </a:spcBef>
              <a:spcAft>
                <a:spcPts val="0"/>
              </a:spcAft>
              <a:buSzPts val="1400"/>
              <a:buNone/>
              <a:defRPr>
                <a:solidFill>
                  <a:srgbClr val="9C9D9E"/>
                </a:solidFill>
              </a:defRPr>
            </a:lvl2pPr>
            <a:lvl3pPr lvl="2" algn="ctr">
              <a:lnSpc>
                <a:spcPct val="100000"/>
              </a:lnSpc>
              <a:spcBef>
                <a:spcPts val="450"/>
              </a:spcBef>
              <a:spcAft>
                <a:spcPts val="0"/>
              </a:spcAft>
              <a:buSzPts val="1120"/>
              <a:buNone/>
              <a:defRPr>
                <a:solidFill>
                  <a:srgbClr val="9C9D9E"/>
                </a:solidFill>
              </a:defRPr>
            </a:lvl3pPr>
            <a:lvl4pPr lvl="3" algn="ctr">
              <a:lnSpc>
                <a:spcPct val="150000"/>
              </a:lnSpc>
              <a:spcBef>
                <a:spcPts val="450"/>
              </a:spcBef>
              <a:spcAft>
                <a:spcPts val="0"/>
              </a:spcAft>
              <a:buSzPts val="900"/>
              <a:buNone/>
              <a:defRPr>
                <a:solidFill>
                  <a:srgbClr val="9C9D9E"/>
                </a:solidFill>
              </a:defRPr>
            </a:lvl4pPr>
            <a:lvl5pPr lvl="4" algn="ctr">
              <a:lnSpc>
                <a:spcPct val="150000"/>
              </a:lnSpc>
              <a:spcBef>
                <a:spcPts val="180"/>
              </a:spcBef>
              <a:spcAft>
                <a:spcPts val="0"/>
              </a:spcAft>
              <a:buSzPts val="900"/>
              <a:buNone/>
              <a:defRPr>
                <a:solidFill>
                  <a:srgbClr val="9C9D9E"/>
                </a:solidFill>
              </a:defRPr>
            </a:lvl5pPr>
            <a:lvl6pPr lvl="5" algn="ctr">
              <a:lnSpc>
                <a:spcPct val="100000"/>
              </a:lnSpc>
              <a:spcBef>
                <a:spcPts val="300"/>
              </a:spcBef>
              <a:spcAft>
                <a:spcPts val="0"/>
              </a:spcAft>
              <a:buClr>
                <a:srgbClr val="9C9D9E"/>
              </a:buClr>
              <a:buSzPts val="1500"/>
              <a:buNone/>
              <a:defRPr>
                <a:solidFill>
                  <a:srgbClr val="9C9D9E"/>
                </a:solidFill>
              </a:defRPr>
            </a:lvl6pPr>
            <a:lvl7pPr lvl="6" algn="ctr">
              <a:lnSpc>
                <a:spcPct val="100000"/>
              </a:lnSpc>
              <a:spcBef>
                <a:spcPts val="300"/>
              </a:spcBef>
              <a:spcAft>
                <a:spcPts val="0"/>
              </a:spcAft>
              <a:buClr>
                <a:srgbClr val="9C9D9E"/>
              </a:buClr>
              <a:buSzPts val="1500"/>
              <a:buNone/>
              <a:defRPr>
                <a:solidFill>
                  <a:srgbClr val="9C9D9E"/>
                </a:solidFill>
              </a:defRPr>
            </a:lvl7pPr>
            <a:lvl8pPr lvl="7" algn="ctr">
              <a:lnSpc>
                <a:spcPct val="100000"/>
              </a:lnSpc>
              <a:spcBef>
                <a:spcPts val="300"/>
              </a:spcBef>
              <a:spcAft>
                <a:spcPts val="0"/>
              </a:spcAft>
              <a:buClr>
                <a:srgbClr val="9C9D9E"/>
              </a:buClr>
              <a:buSzPts val="1500"/>
              <a:buNone/>
              <a:defRPr>
                <a:solidFill>
                  <a:srgbClr val="9C9D9E"/>
                </a:solidFill>
              </a:defRPr>
            </a:lvl8pPr>
            <a:lvl9pPr lvl="8" algn="ctr">
              <a:lnSpc>
                <a:spcPct val="100000"/>
              </a:lnSpc>
              <a:spcBef>
                <a:spcPts val="300"/>
              </a:spcBef>
              <a:spcAft>
                <a:spcPts val="0"/>
              </a:spcAft>
              <a:buClr>
                <a:srgbClr val="9C9D9E"/>
              </a:buClr>
              <a:buSzPts val="1500"/>
              <a:buNone/>
              <a:defRPr>
                <a:solidFill>
                  <a:srgbClr val="9C9D9E"/>
                </a:solidFill>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4" showMasterSp="0">
  <p:cSld name="Title Slide 4">
    <p:spTree>
      <p:nvGrpSpPr>
        <p:cNvPr id="62" name="Shape 62"/>
        <p:cNvGrpSpPr/>
        <p:nvPr/>
      </p:nvGrpSpPr>
      <p:grpSpPr>
        <a:xfrm>
          <a:off x="0" y="0"/>
          <a:ext cx="0" cy="0"/>
          <a:chOff x="0" y="0"/>
          <a:chExt cx="0" cy="0"/>
        </a:xfrm>
      </p:grpSpPr>
      <p:pic>
        <p:nvPicPr>
          <p:cNvPr id="63" name="Google Shape;63;p11"/>
          <p:cNvPicPr preferRelativeResize="0"/>
          <p:nvPr/>
        </p:nvPicPr>
        <p:blipFill rotWithShape="1">
          <a:blip r:embed="rId2">
            <a:alphaModFix/>
          </a:blip>
          <a:srcRect b="0" l="0" r="0" t="0"/>
          <a:stretch/>
        </p:blipFill>
        <p:spPr>
          <a:xfrm>
            <a:off x="0" y="0"/>
            <a:ext cx="9144000" cy="3444240"/>
          </a:xfrm>
          <a:prstGeom prst="rect">
            <a:avLst/>
          </a:prstGeom>
          <a:noFill/>
          <a:ln>
            <a:noFill/>
          </a:ln>
        </p:spPr>
      </p:pic>
      <p:sp>
        <p:nvSpPr>
          <p:cNvPr id="64" name="Google Shape;64;p11"/>
          <p:cNvSpPr txBox="1"/>
          <p:nvPr>
            <p:ph idx="1" type="body"/>
          </p:nvPr>
        </p:nvSpPr>
        <p:spPr>
          <a:xfrm>
            <a:off x="498945" y="3120365"/>
            <a:ext cx="3738558" cy="465554"/>
          </a:xfrm>
          <a:prstGeom prst="rect">
            <a:avLst/>
          </a:prstGeom>
          <a:noFill/>
          <a:ln>
            <a:noFill/>
          </a:ln>
        </p:spPr>
        <p:txBody>
          <a:bodyPr anchorCtr="0" anchor="t" bIns="0" lIns="0" spcFirstLastPara="1" rIns="0" wrap="square" tIns="0"/>
          <a:lstStyle>
            <a:lvl1pPr indent="-228600" lvl="0" marL="457200" algn="l">
              <a:lnSpc>
                <a:spcPct val="100000"/>
              </a:lnSpc>
              <a:spcBef>
                <a:spcPts val="0"/>
              </a:spcBef>
              <a:spcAft>
                <a:spcPts val="0"/>
              </a:spcAft>
              <a:buSzPts val="1400"/>
              <a:buNone/>
              <a:defRPr b="1" sz="1400">
                <a:solidFill>
                  <a:schemeClr val="dk1"/>
                </a:solidFill>
              </a:defRPr>
            </a:lvl1pPr>
            <a:lvl2pPr indent="-228600" lvl="1" marL="914400" algn="l">
              <a:lnSpc>
                <a:spcPct val="100000"/>
              </a:lnSpc>
              <a:spcBef>
                <a:spcPts val="0"/>
              </a:spcBef>
              <a:spcAft>
                <a:spcPts val="0"/>
              </a:spcAft>
              <a:buSzPts val="1400"/>
              <a:buNone/>
              <a:defRPr b="1" sz="1400">
                <a:solidFill>
                  <a:schemeClr val="dk1"/>
                </a:solidFill>
              </a:defRPr>
            </a:lvl2pPr>
            <a:lvl3pPr indent="-320039" lvl="2" marL="1371600" algn="l">
              <a:lnSpc>
                <a:spcPct val="100000"/>
              </a:lnSpc>
              <a:spcBef>
                <a:spcPts val="450"/>
              </a:spcBef>
              <a:spcAft>
                <a:spcPts val="0"/>
              </a:spcAft>
              <a:buSzPts val="1440"/>
              <a:buChar char="o"/>
              <a:defRPr/>
            </a:lvl3pPr>
            <a:lvl4pPr indent="-342900" lvl="3" marL="1828800" algn="l">
              <a:lnSpc>
                <a:spcPct val="75000"/>
              </a:lnSpc>
              <a:spcBef>
                <a:spcPts val="450"/>
              </a:spcBef>
              <a:spcAft>
                <a:spcPts val="0"/>
              </a:spcAft>
              <a:buSzPts val="1800"/>
              <a:buChar char="–"/>
              <a:defRPr/>
            </a:lvl4pPr>
            <a:lvl5pPr indent="-342900" lvl="4" marL="2286000" algn="l">
              <a:lnSpc>
                <a:spcPct val="75000"/>
              </a:lnSpc>
              <a:spcBef>
                <a:spcPts val="360"/>
              </a:spcBef>
              <a:spcAft>
                <a:spcPts val="0"/>
              </a:spcAft>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65" name="Google Shape;65;p11"/>
          <p:cNvSpPr txBox="1"/>
          <p:nvPr>
            <p:ph idx="2" type="body"/>
          </p:nvPr>
        </p:nvSpPr>
        <p:spPr>
          <a:xfrm>
            <a:off x="498945" y="3968542"/>
            <a:ext cx="3738558" cy="349481"/>
          </a:xfrm>
          <a:prstGeom prst="rect">
            <a:avLst/>
          </a:prstGeom>
          <a:noFill/>
          <a:ln>
            <a:noFill/>
          </a:ln>
        </p:spPr>
        <p:txBody>
          <a:bodyPr anchorCtr="0" anchor="t" bIns="0" lIns="0" spcFirstLastPara="1" rIns="0" wrap="square" tIns="0"/>
          <a:lstStyle>
            <a:lvl1pPr indent="-228600" lvl="0" marL="457200" algn="l">
              <a:lnSpc>
                <a:spcPct val="100000"/>
              </a:lnSpc>
              <a:spcBef>
                <a:spcPts val="0"/>
              </a:spcBef>
              <a:spcAft>
                <a:spcPts val="0"/>
              </a:spcAft>
              <a:buSzPts val="1200"/>
              <a:buNone/>
              <a:defRPr b="0" sz="1200">
                <a:solidFill>
                  <a:schemeClr val="dk1"/>
                </a:solidFill>
              </a:defRPr>
            </a:lvl1pPr>
            <a:lvl2pPr indent="-342900" lvl="1" marL="914400" algn="l">
              <a:lnSpc>
                <a:spcPct val="100000"/>
              </a:lnSpc>
              <a:spcBef>
                <a:spcPts val="450"/>
              </a:spcBef>
              <a:spcAft>
                <a:spcPts val="0"/>
              </a:spcAft>
              <a:buSzPts val="1800"/>
              <a:buChar char="–"/>
              <a:defRPr/>
            </a:lvl2pPr>
            <a:lvl3pPr indent="-320039" lvl="2" marL="1371600" algn="l">
              <a:lnSpc>
                <a:spcPct val="100000"/>
              </a:lnSpc>
              <a:spcBef>
                <a:spcPts val="450"/>
              </a:spcBef>
              <a:spcAft>
                <a:spcPts val="0"/>
              </a:spcAft>
              <a:buSzPts val="1440"/>
              <a:buChar char="o"/>
              <a:defRPr/>
            </a:lvl3pPr>
            <a:lvl4pPr indent="-342900" lvl="3" marL="1828800" algn="l">
              <a:lnSpc>
                <a:spcPct val="75000"/>
              </a:lnSpc>
              <a:spcBef>
                <a:spcPts val="450"/>
              </a:spcBef>
              <a:spcAft>
                <a:spcPts val="0"/>
              </a:spcAft>
              <a:buSzPts val="1800"/>
              <a:buChar char="–"/>
              <a:defRPr/>
            </a:lvl4pPr>
            <a:lvl5pPr indent="-342900" lvl="4" marL="2286000" algn="l">
              <a:lnSpc>
                <a:spcPct val="75000"/>
              </a:lnSpc>
              <a:spcBef>
                <a:spcPts val="360"/>
              </a:spcBef>
              <a:spcAft>
                <a:spcPts val="0"/>
              </a:spcAft>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66" name="Google Shape;66;p11"/>
          <p:cNvSpPr txBox="1"/>
          <p:nvPr>
            <p:ph type="ctrTitle"/>
          </p:nvPr>
        </p:nvSpPr>
        <p:spPr>
          <a:xfrm>
            <a:off x="498945" y="1551082"/>
            <a:ext cx="5201767" cy="1391291"/>
          </a:xfrm>
          <a:prstGeom prst="rect">
            <a:avLst/>
          </a:prstGeom>
          <a:noFill/>
          <a:ln>
            <a:noFill/>
          </a:ln>
        </p:spPr>
        <p:txBody>
          <a:bodyPr anchorCtr="0" anchor="b" bIns="0" lIns="0" spcFirstLastPara="1" rIns="0" wrap="square" tIns="0"/>
          <a:lstStyle>
            <a:lvl1pPr lvl="0" algn="l">
              <a:lnSpc>
                <a:spcPct val="106250"/>
              </a:lnSpc>
              <a:spcBef>
                <a:spcPts val="0"/>
              </a:spcBef>
              <a:spcAft>
                <a:spcPts val="0"/>
              </a:spcAft>
              <a:buClr>
                <a:schemeClr val="lt1"/>
              </a:buClr>
              <a:buSzPts val="3200"/>
              <a:buFont typeface="Arial"/>
              <a:buNone/>
              <a:defRPr b="1" sz="32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11"/>
          <p:cNvSpPr txBox="1"/>
          <p:nvPr>
            <p:ph idx="3" type="subTitle"/>
          </p:nvPr>
        </p:nvSpPr>
        <p:spPr>
          <a:xfrm>
            <a:off x="498945" y="946482"/>
            <a:ext cx="5201767" cy="328617"/>
          </a:xfrm>
          <a:prstGeom prst="rect">
            <a:avLst/>
          </a:prstGeom>
          <a:noFill/>
          <a:ln>
            <a:noFill/>
          </a:ln>
        </p:spPr>
        <p:txBody>
          <a:bodyPr anchorCtr="0" anchor="b" bIns="0" lIns="0" spcFirstLastPara="1" rIns="0" wrap="square" tIns="0"/>
          <a:lstStyle>
            <a:lvl1pPr lvl="0" algn="l">
              <a:lnSpc>
                <a:spcPct val="100000"/>
              </a:lnSpc>
              <a:spcBef>
                <a:spcPts val="0"/>
              </a:spcBef>
              <a:spcAft>
                <a:spcPts val="0"/>
              </a:spcAft>
              <a:buSzPts val="1600"/>
              <a:buNone/>
              <a:defRPr b="1" sz="1600">
                <a:solidFill>
                  <a:schemeClr val="lt1"/>
                </a:solidFill>
              </a:defRPr>
            </a:lvl1pPr>
            <a:lvl2pPr lvl="1" algn="ctr">
              <a:lnSpc>
                <a:spcPct val="100000"/>
              </a:lnSpc>
              <a:spcBef>
                <a:spcPts val="450"/>
              </a:spcBef>
              <a:spcAft>
                <a:spcPts val="0"/>
              </a:spcAft>
              <a:buSzPts val="1400"/>
              <a:buNone/>
              <a:defRPr>
                <a:solidFill>
                  <a:srgbClr val="9C9D9E"/>
                </a:solidFill>
              </a:defRPr>
            </a:lvl2pPr>
            <a:lvl3pPr lvl="2" algn="ctr">
              <a:lnSpc>
                <a:spcPct val="100000"/>
              </a:lnSpc>
              <a:spcBef>
                <a:spcPts val="450"/>
              </a:spcBef>
              <a:spcAft>
                <a:spcPts val="0"/>
              </a:spcAft>
              <a:buSzPts val="1120"/>
              <a:buNone/>
              <a:defRPr>
                <a:solidFill>
                  <a:srgbClr val="9C9D9E"/>
                </a:solidFill>
              </a:defRPr>
            </a:lvl3pPr>
            <a:lvl4pPr lvl="3" algn="ctr">
              <a:lnSpc>
                <a:spcPct val="150000"/>
              </a:lnSpc>
              <a:spcBef>
                <a:spcPts val="450"/>
              </a:spcBef>
              <a:spcAft>
                <a:spcPts val="0"/>
              </a:spcAft>
              <a:buSzPts val="900"/>
              <a:buNone/>
              <a:defRPr>
                <a:solidFill>
                  <a:srgbClr val="9C9D9E"/>
                </a:solidFill>
              </a:defRPr>
            </a:lvl4pPr>
            <a:lvl5pPr lvl="4" algn="ctr">
              <a:lnSpc>
                <a:spcPct val="150000"/>
              </a:lnSpc>
              <a:spcBef>
                <a:spcPts val="180"/>
              </a:spcBef>
              <a:spcAft>
                <a:spcPts val="0"/>
              </a:spcAft>
              <a:buSzPts val="900"/>
              <a:buNone/>
              <a:defRPr>
                <a:solidFill>
                  <a:srgbClr val="9C9D9E"/>
                </a:solidFill>
              </a:defRPr>
            </a:lvl5pPr>
            <a:lvl6pPr lvl="5" algn="ctr">
              <a:lnSpc>
                <a:spcPct val="100000"/>
              </a:lnSpc>
              <a:spcBef>
                <a:spcPts val="300"/>
              </a:spcBef>
              <a:spcAft>
                <a:spcPts val="0"/>
              </a:spcAft>
              <a:buClr>
                <a:srgbClr val="9C9D9E"/>
              </a:buClr>
              <a:buSzPts val="1500"/>
              <a:buNone/>
              <a:defRPr>
                <a:solidFill>
                  <a:srgbClr val="9C9D9E"/>
                </a:solidFill>
              </a:defRPr>
            </a:lvl6pPr>
            <a:lvl7pPr lvl="6" algn="ctr">
              <a:lnSpc>
                <a:spcPct val="100000"/>
              </a:lnSpc>
              <a:spcBef>
                <a:spcPts val="300"/>
              </a:spcBef>
              <a:spcAft>
                <a:spcPts val="0"/>
              </a:spcAft>
              <a:buClr>
                <a:srgbClr val="9C9D9E"/>
              </a:buClr>
              <a:buSzPts val="1500"/>
              <a:buNone/>
              <a:defRPr>
                <a:solidFill>
                  <a:srgbClr val="9C9D9E"/>
                </a:solidFill>
              </a:defRPr>
            </a:lvl7pPr>
            <a:lvl8pPr lvl="7" algn="ctr">
              <a:lnSpc>
                <a:spcPct val="100000"/>
              </a:lnSpc>
              <a:spcBef>
                <a:spcPts val="300"/>
              </a:spcBef>
              <a:spcAft>
                <a:spcPts val="0"/>
              </a:spcAft>
              <a:buClr>
                <a:srgbClr val="9C9D9E"/>
              </a:buClr>
              <a:buSzPts val="1500"/>
              <a:buNone/>
              <a:defRPr>
                <a:solidFill>
                  <a:srgbClr val="9C9D9E"/>
                </a:solidFill>
              </a:defRPr>
            </a:lvl8pPr>
            <a:lvl9pPr lvl="8" algn="ctr">
              <a:lnSpc>
                <a:spcPct val="100000"/>
              </a:lnSpc>
              <a:spcBef>
                <a:spcPts val="300"/>
              </a:spcBef>
              <a:spcAft>
                <a:spcPts val="0"/>
              </a:spcAft>
              <a:buClr>
                <a:srgbClr val="9C9D9E"/>
              </a:buClr>
              <a:buSzPts val="1500"/>
              <a:buNone/>
              <a:defRPr>
                <a:solidFill>
                  <a:srgbClr val="9C9D9E"/>
                </a:solidFill>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5" showMasterSp="0">
  <p:cSld name="Title Slide 5">
    <p:spTree>
      <p:nvGrpSpPr>
        <p:cNvPr id="68" name="Shape 68"/>
        <p:cNvGrpSpPr/>
        <p:nvPr/>
      </p:nvGrpSpPr>
      <p:grpSpPr>
        <a:xfrm>
          <a:off x="0" y="0"/>
          <a:ext cx="0" cy="0"/>
          <a:chOff x="0" y="0"/>
          <a:chExt cx="0" cy="0"/>
        </a:xfrm>
      </p:grpSpPr>
      <p:pic>
        <p:nvPicPr>
          <p:cNvPr id="69" name="Google Shape;69;p12"/>
          <p:cNvPicPr preferRelativeResize="0"/>
          <p:nvPr/>
        </p:nvPicPr>
        <p:blipFill rotWithShape="1">
          <a:blip r:embed="rId2">
            <a:alphaModFix/>
          </a:blip>
          <a:srcRect b="0" l="0" r="0" t="0"/>
          <a:stretch/>
        </p:blipFill>
        <p:spPr>
          <a:xfrm>
            <a:off x="0" y="0"/>
            <a:ext cx="9144000" cy="3444240"/>
          </a:xfrm>
          <a:prstGeom prst="rect">
            <a:avLst/>
          </a:prstGeom>
          <a:noFill/>
          <a:ln>
            <a:noFill/>
          </a:ln>
        </p:spPr>
      </p:pic>
      <p:sp>
        <p:nvSpPr>
          <p:cNvPr id="70" name="Google Shape;70;p12"/>
          <p:cNvSpPr txBox="1"/>
          <p:nvPr>
            <p:ph idx="1" type="body"/>
          </p:nvPr>
        </p:nvSpPr>
        <p:spPr>
          <a:xfrm>
            <a:off x="498945" y="3120365"/>
            <a:ext cx="3738558" cy="465554"/>
          </a:xfrm>
          <a:prstGeom prst="rect">
            <a:avLst/>
          </a:prstGeom>
          <a:noFill/>
          <a:ln>
            <a:noFill/>
          </a:ln>
        </p:spPr>
        <p:txBody>
          <a:bodyPr anchorCtr="0" anchor="t" bIns="0" lIns="0" spcFirstLastPara="1" rIns="0" wrap="square" tIns="0"/>
          <a:lstStyle>
            <a:lvl1pPr indent="-228600" lvl="0" marL="457200" algn="l">
              <a:lnSpc>
                <a:spcPct val="100000"/>
              </a:lnSpc>
              <a:spcBef>
                <a:spcPts val="0"/>
              </a:spcBef>
              <a:spcAft>
                <a:spcPts val="0"/>
              </a:spcAft>
              <a:buSzPts val="1400"/>
              <a:buNone/>
              <a:defRPr b="1" sz="1400">
                <a:solidFill>
                  <a:schemeClr val="dk1"/>
                </a:solidFill>
              </a:defRPr>
            </a:lvl1pPr>
            <a:lvl2pPr indent="-228600" lvl="1" marL="914400" algn="l">
              <a:lnSpc>
                <a:spcPct val="100000"/>
              </a:lnSpc>
              <a:spcBef>
                <a:spcPts val="0"/>
              </a:spcBef>
              <a:spcAft>
                <a:spcPts val="0"/>
              </a:spcAft>
              <a:buSzPts val="1400"/>
              <a:buNone/>
              <a:defRPr b="1" sz="1400">
                <a:solidFill>
                  <a:schemeClr val="dk1"/>
                </a:solidFill>
              </a:defRPr>
            </a:lvl2pPr>
            <a:lvl3pPr indent="-320039" lvl="2" marL="1371600" algn="l">
              <a:lnSpc>
                <a:spcPct val="100000"/>
              </a:lnSpc>
              <a:spcBef>
                <a:spcPts val="450"/>
              </a:spcBef>
              <a:spcAft>
                <a:spcPts val="0"/>
              </a:spcAft>
              <a:buSzPts val="1440"/>
              <a:buChar char="o"/>
              <a:defRPr/>
            </a:lvl3pPr>
            <a:lvl4pPr indent="-342900" lvl="3" marL="1828800" algn="l">
              <a:lnSpc>
                <a:spcPct val="75000"/>
              </a:lnSpc>
              <a:spcBef>
                <a:spcPts val="450"/>
              </a:spcBef>
              <a:spcAft>
                <a:spcPts val="0"/>
              </a:spcAft>
              <a:buSzPts val="1800"/>
              <a:buChar char="–"/>
              <a:defRPr/>
            </a:lvl4pPr>
            <a:lvl5pPr indent="-342900" lvl="4" marL="2286000" algn="l">
              <a:lnSpc>
                <a:spcPct val="75000"/>
              </a:lnSpc>
              <a:spcBef>
                <a:spcPts val="360"/>
              </a:spcBef>
              <a:spcAft>
                <a:spcPts val="0"/>
              </a:spcAft>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71" name="Google Shape;71;p12"/>
          <p:cNvSpPr txBox="1"/>
          <p:nvPr>
            <p:ph idx="2" type="body"/>
          </p:nvPr>
        </p:nvSpPr>
        <p:spPr>
          <a:xfrm>
            <a:off x="498945" y="3968542"/>
            <a:ext cx="3738558" cy="349481"/>
          </a:xfrm>
          <a:prstGeom prst="rect">
            <a:avLst/>
          </a:prstGeom>
          <a:noFill/>
          <a:ln>
            <a:noFill/>
          </a:ln>
        </p:spPr>
        <p:txBody>
          <a:bodyPr anchorCtr="0" anchor="t" bIns="0" lIns="0" spcFirstLastPara="1" rIns="0" wrap="square" tIns="0"/>
          <a:lstStyle>
            <a:lvl1pPr indent="-228600" lvl="0" marL="457200" algn="l">
              <a:lnSpc>
                <a:spcPct val="100000"/>
              </a:lnSpc>
              <a:spcBef>
                <a:spcPts val="0"/>
              </a:spcBef>
              <a:spcAft>
                <a:spcPts val="0"/>
              </a:spcAft>
              <a:buSzPts val="1200"/>
              <a:buNone/>
              <a:defRPr b="0" sz="1200">
                <a:solidFill>
                  <a:schemeClr val="dk1"/>
                </a:solidFill>
              </a:defRPr>
            </a:lvl1pPr>
            <a:lvl2pPr indent="-342900" lvl="1" marL="914400" algn="l">
              <a:lnSpc>
                <a:spcPct val="100000"/>
              </a:lnSpc>
              <a:spcBef>
                <a:spcPts val="450"/>
              </a:spcBef>
              <a:spcAft>
                <a:spcPts val="0"/>
              </a:spcAft>
              <a:buSzPts val="1800"/>
              <a:buChar char="–"/>
              <a:defRPr/>
            </a:lvl2pPr>
            <a:lvl3pPr indent="-320039" lvl="2" marL="1371600" algn="l">
              <a:lnSpc>
                <a:spcPct val="100000"/>
              </a:lnSpc>
              <a:spcBef>
                <a:spcPts val="450"/>
              </a:spcBef>
              <a:spcAft>
                <a:spcPts val="0"/>
              </a:spcAft>
              <a:buSzPts val="1440"/>
              <a:buChar char="o"/>
              <a:defRPr/>
            </a:lvl3pPr>
            <a:lvl4pPr indent="-342900" lvl="3" marL="1828800" algn="l">
              <a:lnSpc>
                <a:spcPct val="75000"/>
              </a:lnSpc>
              <a:spcBef>
                <a:spcPts val="450"/>
              </a:spcBef>
              <a:spcAft>
                <a:spcPts val="0"/>
              </a:spcAft>
              <a:buSzPts val="1800"/>
              <a:buChar char="–"/>
              <a:defRPr/>
            </a:lvl4pPr>
            <a:lvl5pPr indent="-342900" lvl="4" marL="2286000" algn="l">
              <a:lnSpc>
                <a:spcPct val="75000"/>
              </a:lnSpc>
              <a:spcBef>
                <a:spcPts val="360"/>
              </a:spcBef>
              <a:spcAft>
                <a:spcPts val="0"/>
              </a:spcAft>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72" name="Google Shape;72;p12"/>
          <p:cNvSpPr txBox="1"/>
          <p:nvPr>
            <p:ph type="ctrTitle"/>
          </p:nvPr>
        </p:nvSpPr>
        <p:spPr>
          <a:xfrm>
            <a:off x="498945" y="1551082"/>
            <a:ext cx="5201767" cy="1391291"/>
          </a:xfrm>
          <a:prstGeom prst="rect">
            <a:avLst/>
          </a:prstGeom>
          <a:noFill/>
          <a:ln>
            <a:noFill/>
          </a:ln>
        </p:spPr>
        <p:txBody>
          <a:bodyPr anchorCtr="0" anchor="b" bIns="0" lIns="0" spcFirstLastPara="1" rIns="0" wrap="square" tIns="0"/>
          <a:lstStyle>
            <a:lvl1pPr lvl="0" algn="l">
              <a:lnSpc>
                <a:spcPct val="106250"/>
              </a:lnSpc>
              <a:spcBef>
                <a:spcPts val="0"/>
              </a:spcBef>
              <a:spcAft>
                <a:spcPts val="0"/>
              </a:spcAft>
              <a:buClr>
                <a:schemeClr val="lt1"/>
              </a:buClr>
              <a:buSzPts val="3200"/>
              <a:buFont typeface="Arial"/>
              <a:buNone/>
              <a:defRPr b="1" sz="32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 name="Google Shape;73;p12"/>
          <p:cNvSpPr txBox="1"/>
          <p:nvPr>
            <p:ph idx="3" type="subTitle"/>
          </p:nvPr>
        </p:nvSpPr>
        <p:spPr>
          <a:xfrm>
            <a:off x="498945" y="946482"/>
            <a:ext cx="5201767" cy="328617"/>
          </a:xfrm>
          <a:prstGeom prst="rect">
            <a:avLst/>
          </a:prstGeom>
          <a:noFill/>
          <a:ln>
            <a:noFill/>
          </a:ln>
        </p:spPr>
        <p:txBody>
          <a:bodyPr anchorCtr="0" anchor="b" bIns="0" lIns="0" spcFirstLastPara="1" rIns="0" wrap="square" tIns="0"/>
          <a:lstStyle>
            <a:lvl1pPr lvl="0" algn="l">
              <a:lnSpc>
                <a:spcPct val="100000"/>
              </a:lnSpc>
              <a:spcBef>
                <a:spcPts val="0"/>
              </a:spcBef>
              <a:spcAft>
                <a:spcPts val="0"/>
              </a:spcAft>
              <a:buSzPts val="1600"/>
              <a:buNone/>
              <a:defRPr b="1" sz="1600">
                <a:solidFill>
                  <a:schemeClr val="lt1"/>
                </a:solidFill>
              </a:defRPr>
            </a:lvl1pPr>
            <a:lvl2pPr lvl="1" algn="ctr">
              <a:lnSpc>
                <a:spcPct val="100000"/>
              </a:lnSpc>
              <a:spcBef>
                <a:spcPts val="450"/>
              </a:spcBef>
              <a:spcAft>
                <a:spcPts val="0"/>
              </a:spcAft>
              <a:buSzPts val="1400"/>
              <a:buNone/>
              <a:defRPr>
                <a:solidFill>
                  <a:srgbClr val="9C9D9E"/>
                </a:solidFill>
              </a:defRPr>
            </a:lvl2pPr>
            <a:lvl3pPr lvl="2" algn="ctr">
              <a:lnSpc>
                <a:spcPct val="100000"/>
              </a:lnSpc>
              <a:spcBef>
                <a:spcPts val="450"/>
              </a:spcBef>
              <a:spcAft>
                <a:spcPts val="0"/>
              </a:spcAft>
              <a:buSzPts val="1120"/>
              <a:buNone/>
              <a:defRPr>
                <a:solidFill>
                  <a:srgbClr val="9C9D9E"/>
                </a:solidFill>
              </a:defRPr>
            </a:lvl3pPr>
            <a:lvl4pPr lvl="3" algn="ctr">
              <a:lnSpc>
                <a:spcPct val="150000"/>
              </a:lnSpc>
              <a:spcBef>
                <a:spcPts val="450"/>
              </a:spcBef>
              <a:spcAft>
                <a:spcPts val="0"/>
              </a:spcAft>
              <a:buSzPts val="900"/>
              <a:buNone/>
              <a:defRPr>
                <a:solidFill>
                  <a:srgbClr val="9C9D9E"/>
                </a:solidFill>
              </a:defRPr>
            </a:lvl4pPr>
            <a:lvl5pPr lvl="4" algn="ctr">
              <a:lnSpc>
                <a:spcPct val="150000"/>
              </a:lnSpc>
              <a:spcBef>
                <a:spcPts val="180"/>
              </a:spcBef>
              <a:spcAft>
                <a:spcPts val="0"/>
              </a:spcAft>
              <a:buSzPts val="900"/>
              <a:buNone/>
              <a:defRPr>
                <a:solidFill>
                  <a:srgbClr val="9C9D9E"/>
                </a:solidFill>
              </a:defRPr>
            </a:lvl5pPr>
            <a:lvl6pPr lvl="5" algn="ctr">
              <a:lnSpc>
                <a:spcPct val="100000"/>
              </a:lnSpc>
              <a:spcBef>
                <a:spcPts val="300"/>
              </a:spcBef>
              <a:spcAft>
                <a:spcPts val="0"/>
              </a:spcAft>
              <a:buClr>
                <a:srgbClr val="9C9D9E"/>
              </a:buClr>
              <a:buSzPts val="1500"/>
              <a:buNone/>
              <a:defRPr>
                <a:solidFill>
                  <a:srgbClr val="9C9D9E"/>
                </a:solidFill>
              </a:defRPr>
            </a:lvl6pPr>
            <a:lvl7pPr lvl="6" algn="ctr">
              <a:lnSpc>
                <a:spcPct val="100000"/>
              </a:lnSpc>
              <a:spcBef>
                <a:spcPts val="300"/>
              </a:spcBef>
              <a:spcAft>
                <a:spcPts val="0"/>
              </a:spcAft>
              <a:buClr>
                <a:srgbClr val="9C9D9E"/>
              </a:buClr>
              <a:buSzPts val="1500"/>
              <a:buNone/>
              <a:defRPr>
                <a:solidFill>
                  <a:srgbClr val="9C9D9E"/>
                </a:solidFill>
              </a:defRPr>
            </a:lvl7pPr>
            <a:lvl8pPr lvl="7" algn="ctr">
              <a:lnSpc>
                <a:spcPct val="100000"/>
              </a:lnSpc>
              <a:spcBef>
                <a:spcPts val="300"/>
              </a:spcBef>
              <a:spcAft>
                <a:spcPts val="0"/>
              </a:spcAft>
              <a:buClr>
                <a:srgbClr val="9C9D9E"/>
              </a:buClr>
              <a:buSzPts val="1500"/>
              <a:buNone/>
              <a:defRPr>
                <a:solidFill>
                  <a:srgbClr val="9C9D9E"/>
                </a:solidFill>
              </a:defRPr>
            </a:lvl8pPr>
            <a:lvl9pPr lvl="8" algn="ctr">
              <a:lnSpc>
                <a:spcPct val="100000"/>
              </a:lnSpc>
              <a:spcBef>
                <a:spcPts val="300"/>
              </a:spcBef>
              <a:spcAft>
                <a:spcPts val="0"/>
              </a:spcAft>
              <a:buClr>
                <a:srgbClr val="9C9D9E"/>
              </a:buClr>
              <a:buSzPts val="1500"/>
              <a:buNone/>
              <a:defRPr>
                <a:solidFill>
                  <a:srgbClr val="9C9D9E"/>
                </a:solidFill>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6" showMasterSp="0">
  <p:cSld name="Title Slide 6">
    <p:spTree>
      <p:nvGrpSpPr>
        <p:cNvPr id="74" name="Shape 74"/>
        <p:cNvGrpSpPr/>
        <p:nvPr/>
      </p:nvGrpSpPr>
      <p:grpSpPr>
        <a:xfrm>
          <a:off x="0" y="0"/>
          <a:ext cx="0" cy="0"/>
          <a:chOff x="0" y="0"/>
          <a:chExt cx="0" cy="0"/>
        </a:xfrm>
      </p:grpSpPr>
      <p:pic>
        <p:nvPicPr>
          <p:cNvPr id="75" name="Google Shape;75;p13"/>
          <p:cNvPicPr preferRelativeResize="0"/>
          <p:nvPr/>
        </p:nvPicPr>
        <p:blipFill rotWithShape="1">
          <a:blip r:embed="rId2">
            <a:alphaModFix/>
          </a:blip>
          <a:srcRect b="0" l="0" r="0" t="0"/>
          <a:stretch/>
        </p:blipFill>
        <p:spPr>
          <a:xfrm>
            <a:off x="0" y="0"/>
            <a:ext cx="9144000" cy="3444240"/>
          </a:xfrm>
          <a:prstGeom prst="rect">
            <a:avLst/>
          </a:prstGeom>
          <a:noFill/>
          <a:ln>
            <a:noFill/>
          </a:ln>
        </p:spPr>
      </p:pic>
      <p:sp>
        <p:nvSpPr>
          <p:cNvPr id="76" name="Google Shape;76;p13"/>
          <p:cNvSpPr txBox="1"/>
          <p:nvPr>
            <p:ph idx="1" type="body"/>
          </p:nvPr>
        </p:nvSpPr>
        <p:spPr>
          <a:xfrm>
            <a:off x="498945" y="3120365"/>
            <a:ext cx="3738558" cy="465554"/>
          </a:xfrm>
          <a:prstGeom prst="rect">
            <a:avLst/>
          </a:prstGeom>
          <a:noFill/>
          <a:ln>
            <a:noFill/>
          </a:ln>
        </p:spPr>
        <p:txBody>
          <a:bodyPr anchorCtr="0" anchor="t" bIns="0" lIns="0" spcFirstLastPara="1" rIns="0" wrap="square" tIns="0"/>
          <a:lstStyle>
            <a:lvl1pPr indent="-228600" lvl="0" marL="457200" algn="l">
              <a:lnSpc>
                <a:spcPct val="100000"/>
              </a:lnSpc>
              <a:spcBef>
                <a:spcPts val="0"/>
              </a:spcBef>
              <a:spcAft>
                <a:spcPts val="0"/>
              </a:spcAft>
              <a:buSzPts val="1400"/>
              <a:buNone/>
              <a:defRPr b="1" sz="1400">
                <a:solidFill>
                  <a:schemeClr val="dk1"/>
                </a:solidFill>
              </a:defRPr>
            </a:lvl1pPr>
            <a:lvl2pPr indent="-228600" lvl="1" marL="914400" algn="l">
              <a:lnSpc>
                <a:spcPct val="100000"/>
              </a:lnSpc>
              <a:spcBef>
                <a:spcPts val="0"/>
              </a:spcBef>
              <a:spcAft>
                <a:spcPts val="0"/>
              </a:spcAft>
              <a:buSzPts val="1400"/>
              <a:buNone/>
              <a:defRPr b="1" sz="1400">
                <a:solidFill>
                  <a:schemeClr val="dk1"/>
                </a:solidFill>
              </a:defRPr>
            </a:lvl2pPr>
            <a:lvl3pPr indent="-320039" lvl="2" marL="1371600" algn="l">
              <a:lnSpc>
                <a:spcPct val="100000"/>
              </a:lnSpc>
              <a:spcBef>
                <a:spcPts val="450"/>
              </a:spcBef>
              <a:spcAft>
                <a:spcPts val="0"/>
              </a:spcAft>
              <a:buSzPts val="1440"/>
              <a:buChar char="o"/>
              <a:defRPr/>
            </a:lvl3pPr>
            <a:lvl4pPr indent="-342900" lvl="3" marL="1828800" algn="l">
              <a:lnSpc>
                <a:spcPct val="75000"/>
              </a:lnSpc>
              <a:spcBef>
                <a:spcPts val="450"/>
              </a:spcBef>
              <a:spcAft>
                <a:spcPts val="0"/>
              </a:spcAft>
              <a:buSzPts val="1800"/>
              <a:buChar char="–"/>
              <a:defRPr/>
            </a:lvl4pPr>
            <a:lvl5pPr indent="-342900" lvl="4" marL="2286000" algn="l">
              <a:lnSpc>
                <a:spcPct val="75000"/>
              </a:lnSpc>
              <a:spcBef>
                <a:spcPts val="360"/>
              </a:spcBef>
              <a:spcAft>
                <a:spcPts val="0"/>
              </a:spcAft>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77" name="Google Shape;77;p13"/>
          <p:cNvSpPr txBox="1"/>
          <p:nvPr>
            <p:ph idx="2" type="body"/>
          </p:nvPr>
        </p:nvSpPr>
        <p:spPr>
          <a:xfrm>
            <a:off x="498945" y="3968542"/>
            <a:ext cx="3738558" cy="349481"/>
          </a:xfrm>
          <a:prstGeom prst="rect">
            <a:avLst/>
          </a:prstGeom>
          <a:noFill/>
          <a:ln>
            <a:noFill/>
          </a:ln>
        </p:spPr>
        <p:txBody>
          <a:bodyPr anchorCtr="0" anchor="t" bIns="0" lIns="0" spcFirstLastPara="1" rIns="0" wrap="square" tIns="0"/>
          <a:lstStyle>
            <a:lvl1pPr indent="-228600" lvl="0" marL="457200" algn="l">
              <a:lnSpc>
                <a:spcPct val="100000"/>
              </a:lnSpc>
              <a:spcBef>
                <a:spcPts val="0"/>
              </a:spcBef>
              <a:spcAft>
                <a:spcPts val="0"/>
              </a:spcAft>
              <a:buSzPts val="1200"/>
              <a:buNone/>
              <a:defRPr b="0" sz="1200">
                <a:solidFill>
                  <a:schemeClr val="dk1"/>
                </a:solidFill>
              </a:defRPr>
            </a:lvl1pPr>
            <a:lvl2pPr indent="-342900" lvl="1" marL="914400" algn="l">
              <a:lnSpc>
                <a:spcPct val="100000"/>
              </a:lnSpc>
              <a:spcBef>
                <a:spcPts val="450"/>
              </a:spcBef>
              <a:spcAft>
                <a:spcPts val="0"/>
              </a:spcAft>
              <a:buSzPts val="1800"/>
              <a:buChar char="–"/>
              <a:defRPr/>
            </a:lvl2pPr>
            <a:lvl3pPr indent="-320039" lvl="2" marL="1371600" algn="l">
              <a:lnSpc>
                <a:spcPct val="100000"/>
              </a:lnSpc>
              <a:spcBef>
                <a:spcPts val="450"/>
              </a:spcBef>
              <a:spcAft>
                <a:spcPts val="0"/>
              </a:spcAft>
              <a:buSzPts val="1440"/>
              <a:buChar char="o"/>
              <a:defRPr/>
            </a:lvl3pPr>
            <a:lvl4pPr indent="-342900" lvl="3" marL="1828800" algn="l">
              <a:lnSpc>
                <a:spcPct val="75000"/>
              </a:lnSpc>
              <a:spcBef>
                <a:spcPts val="450"/>
              </a:spcBef>
              <a:spcAft>
                <a:spcPts val="0"/>
              </a:spcAft>
              <a:buSzPts val="1800"/>
              <a:buChar char="–"/>
              <a:defRPr/>
            </a:lvl4pPr>
            <a:lvl5pPr indent="-342900" lvl="4" marL="2286000" algn="l">
              <a:lnSpc>
                <a:spcPct val="75000"/>
              </a:lnSpc>
              <a:spcBef>
                <a:spcPts val="360"/>
              </a:spcBef>
              <a:spcAft>
                <a:spcPts val="0"/>
              </a:spcAft>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78" name="Google Shape;78;p13"/>
          <p:cNvSpPr txBox="1"/>
          <p:nvPr>
            <p:ph type="ctrTitle"/>
          </p:nvPr>
        </p:nvSpPr>
        <p:spPr>
          <a:xfrm>
            <a:off x="498945" y="1551082"/>
            <a:ext cx="5201767" cy="1391291"/>
          </a:xfrm>
          <a:prstGeom prst="rect">
            <a:avLst/>
          </a:prstGeom>
          <a:noFill/>
          <a:ln>
            <a:noFill/>
          </a:ln>
        </p:spPr>
        <p:txBody>
          <a:bodyPr anchorCtr="0" anchor="b" bIns="0" lIns="0" spcFirstLastPara="1" rIns="0" wrap="square" tIns="0"/>
          <a:lstStyle>
            <a:lvl1pPr lvl="0" algn="l">
              <a:lnSpc>
                <a:spcPct val="106250"/>
              </a:lnSpc>
              <a:spcBef>
                <a:spcPts val="0"/>
              </a:spcBef>
              <a:spcAft>
                <a:spcPts val="0"/>
              </a:spcAft>
              <a:buClr>
                <a:schemeClr val="lt1"/>
              </a:buClr>
              <a:buSzPts val="3200"/>
              <a:buFont typeface="Arial"/>
              <a:buNone/>
              <a:defRPr b="1" sz="32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9" name="Google Shape;79;p13"/>
          <p:cNvSpPr txBox="1"/>
          <p:nvPr>
            <p:ph idx="3" type="subTitle"/>
          </p:nvPr>
        </p:nvSpPr>
        <p:spPr>
          <a:xfrm>
            <a:off x="498945" y="946482"/>
            <a:ext cx="5201767" cy="328617"/>
          </a:xfrm>
          <a:prstGeom prst="rect">
            <a:avLst/>
          </a:prstGeom>
          <a:noFill/>
          <a:ln>
            <a:noFill/>
          </a:ln>
        </p:spPr>
        <p:txBody>
          <a:bodyPr anchorCtr="0" anchor="b" bIns="0" lIns="0" spcFirstLastPara="1" rIns="0" wrap="square" tIns="0"/>
          <a:lstStyle>
            <a:lvl1pPr lvl="0" algn="l">
              <a:lnSpc>
                <a:spcPct val="100000"/>
              </a:lnSpc>
              <a:spcBef>
                <a:spcPts val="0"/>
              </a:spcBef>
              <a:spcAft>
                <a:spcPts val="0"/>
              </a:spcAft>
              <a:buSzPts val="1600"/>
              <a:buNone/>
              <a:defRPr b="1" sz="1600">
                <a:solidFill>
                  <a:schemeClr val="lt1"/>
                </a:solidFill>
              </a:defRPr>
            </a:lvl1pPr>
            <a:lvl2pPr lvl="1" algn="ctr">
              <a:lnSpc>
                <a:spcPct val="100000"/>
              </a:lnSpc>
              <a:spcBef>
                <a:spcPts val="450"/>
              </a:spcBef>
              <a:spcAft>
                <a:spcPts val="0"/>
              </a:spcAft>
              <a:buSzPts val="1400"/>
              <a:buNone/>
              <a:defRPr>
                <a:solidFill>
                  <a:srgbClr val="9C9D9E"/>
                </a:solidFill>
              </a:defRPr>
            </a:lvl2pPr>
            <a:lvl3pPr lvl="2" algn="ctr">
              <a:lnSpc>
                <a:spcPct val="100000"/>
              </a:lnSpc>
              <a:spcBef>
                <a:spcPts val="450"/>
              </a:spcBef>
              <a:spcAft>
                <a:spcPts val="0"/>
              </a:spcAft>
              <a:buSzPts val="1120"/>
              <a:buNone/>
              <a:defRPr>
                <a:solidFill>
                  <a:srgbClr val="9C9D9E"/>
                </a:solidFill>
              </a:defRPr>
            </a:lvl3pPr>
            <a:lvl4pPr lvl="3" algn="ctr">
              <a:lnSpc>
                <a:spcPct val="150000"/>
              </a:lnSpc>
              <a:spcBef>
                <a:spcPts val="450"/>
              </a:spcBef>
              <a:spcAft>
                <a:spcPts val="0"/>
              </a:spcAft>
              <a:buSzPts val="900"/>
              <a:buNone/>
              <a:defRPr>
                <a:solidFill>
                  <a:srgbClr val="9C9D9E"/>
                </a:solidFill>
              </a:defRPr>
            </a:lvl4pPr>
            <a:lvl5pPr lvl="4" algn="ctr">
              <a:lnSpc>
                <a:spcPct val="150000"/>
              </a:lnSpc>
              <a:spcBef>
                <a:spcPts val="180"/>
              </a:spcBef>
              <a:spcAft>
                <a:spcPts val="0"/>
              </a:spcAft>
              <a:buSzPts val="900"/>
              <a:buNone/>
              <a:defRPr>
                <a:solidFill>
                  <a:srgbClr val="9C9D9E"/>
                </a:solidFill>
              </a:defRPr>
            </a:lvl5pPr>
            <a:lvl6pPr lvl="5" algn="ctr">
              <a:lnSpc>
                <a:spcPct val="100000"/>
              </a:lnSpc>
              <a:spcBef>
                <a:spcPts val="300"/>
              </a:spcBef>
              <a:spcAft>
                <a:spcPts val="0"/>
              </a:spcAft>
              <a:buClr>
                <a:srgbClr val="9C9D9E"/>
              </a:buClr>
              <a:buSzPts val="1500"/>
              <a:buNone/>
              <a:defRPr>
                <a:solidFill>
                  <a:srgbClr val="9C9D9E"/>
                </a:solidFill>
              </a:defRPr>
            </a:lvl6pPr>
            <a:lvl7pPr lvl="6" algn="ctr">
              <a:lnSpc>
                <a:spcPct val="100000"/>
              </a:lnSpc>
              <a:spcBef>
                <a:spcPts val="300"/>
              </a:spcBef>
              <a:spcAft>
                <a:spcPts val="0"/>
              </a:spcAft>
              <a:buClr>
                <a:srgbClr val="9C9D9E"/>
              </a:buClr>
              <a:buSzPts val="1500"/>
              <a:buNone/>
              <a:defRPr>
                <a:solidFill>
                  <a:srgbClr val="9C9D9E"/>
                </a:solidFill>
              </a:defRPr>
            </a:lvl7pPr>
            <a:lvl8pPr lvl="7" algn="ctr">
              <a:lnSpc>
                <a:spcPct val="100000"/>
              </a:lnSpc>
              <a:spcBef>
                <a:spcPts val="300"/>
              </a:spcBef>
              <a:spcAft>
                <a:spcPts val="0"/>
              </a:spcAft>
              <a:buClr>
                <a:srgbClr val="9C9D9E"/>
              </a:buClr>
              <a:buSzPts val="1500"/>
              <a:buNone/>
              <a:defRPr>
                <a:solidFill>
                  <a:srgbClr val="9C9D9E"/>
                </a:solidFill>
              </a:defRPr>
            </a:lvl8pPr>
            <a:lvl9pPr lvl="8" algn="ctr">
              <a:lnSpc>
                <a:spcPct val="100000"/>
              </a:lnSpc>
              <a:spcBef>
                <a:spcPts val="300"/>
              </a:spcBef>
              <a:spcAft>
                <a:spcPts val="0"/>
              </a:spcAft>
              <a:buClr>
                <a:srgbClr val="9C9D9E"/>
              </a:buClr>
              <a:buSzPts val="1500"/>
              <a:buNone/>
              <a:defRPr>
                <a:solidFill>
                  <a:srgbClr val="9C9D9E"/>
                </a:solidFill>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8" showMasterSp="0">
  <p:cSld name="Title Slide 8">
    <p:spTree>
      <p:nvGrpSpPr>
        <p:cNvPr id="80" name="Shape 80"/>
        <p:cNvGrpSpPr/>
        <p:nvPr/>
      </p:nvGrpSpPr>
      <p:grpSpPr>
        <a:xfrm>
          <a:off x="0" y="0"/>
          <a:ext cx="0" cy="0"/>
          <a:chOff x="0" y="0"/>
          <a:chExt cx="0" cy="0"/>
        </a:xfrm>
      </p:grpSpPr>
      <p:pic>
        <p:nvPicPr>
          <p:cNvPr id="81" name="Google Shape;81;p14"/>
          <p:cNvPicPr preferRelativeResize="0"/>
          <p:nvPr/>
        </p:nvPicPr>
        <p:blipFill rotWithShape="1">
          <a:blip r:embed="rId2">
            <a:alphaModFix/>
          </a:blip>
          <a:srcRect b="0" l="0" r="0" t="0"/>
          <a:stretch/>
        </p:blipFill>
        <p:spPr>
          <a:xfrm>
            <a:off x="0" y="0"/>
            <a:ext cx="9144000" cy="3444240"/>
          </a:xfrm>
          <a:prstGeom prst="rect">
            <a:avLst/>
          </a:prstGeom>
          <a:noFill/>
          <a:ln>
            <a:noFill/>
          </a:ln>
        </p:spPr>
      </p:pic>
      <p:sp>
        <p:nvSpPr>
          <p:cNvPr id="82" name="Google Shape;82;p14"/>
          <p:cNvSpPr txBox="1"/>
          <p:nvPr>
            <p:ph idx="1" type="body"/>
          </p:nvPr>
        </p:nvSpPr>
        <p:spPr>
          <a:xfrm>
            <a:off x="498945" y="3120365"/>
            <a:ext cx="3738558" cy="465554"/>
          </a:xfrm>
          <a:prstGeom prst="rect">
            <a:avLst/>
          </a:prstGeom>
          <a:noFill/>
          <a:ln>
            <a:noFill/>
          </a:ln>
        </p:spPr>
        <p:txBody>
          <a:bodyPr anchorCtr="0" anchor="t" bIns="0" lIns="0" spcFirstLastPara="1" rIns="0" wrap="square" tIns="0"/>
          <a:lstStyle>
            <a:lvl1pPr indent="-228600" lvl="0" marL="457200" algn="l">
              <a:lnSpc>
                <a:spcPct val="100000"/>
              </a:lnSpc>
              <a:spcBef>
                <a:spcPts val="0"/>
              </a:spcBef>
              <a:spcAft>
                <a:spcPts val="0"/>
              </a:spcAft>
              <a:buSzPts val="1400"/>
              <a:buNone/>
              <a:defRPr b="1" sz="1400">
                <a:solidFill>
                  <a:schemeClr val="dk1"/>
                </a:solidFill>
              </a:defRPr>
            </a:lvl1pPr>
            <a:lvl2pPr indent="-228600" lvl="1" marL="914400" algn="l">
              <a:lnSpc>
                <a:spcPct val="100000"/>
              </a:lnSpc>
              <a:spcBef>
                <a:spcPts val="0"/>
              </a:spcBef>
              <a:spcAft>
                <a:spcPts val="0"/>
              </a:spcAft>
              <a:buSzPts val="1400"/>
              <a:buNone/>
              <a:defRPr b="1" sz="1400">
                <a:solidFill>
                  <a:schemeClr val="dk1"/>
                </a:solidFill>
              </a:defRPr>
            </a:lvl2pPr>
            <a:lvl3pPr indent="-320039" lvl="2" marL="1371600" algn="l">
              <a:lnSpc>
                <a:spcPct val="100000"/>
              </a:lnSpc>
              <a:spcBef>
                <a:spcPts val="450"/>
              </a:spcBef>
              <a:spcAft>
                <a:spcPts val="0"/>
              </a:spcAft>
              <a:buSzPts val="1440"/>
              <a:buChar char="o"/>
              <a:defRPr/>
            </a:lvl3pPr>
            <a:lvl4pPr indent="-342900" lvl="3" marL="1828800" algn="l">
              <a:lnSpc>
                <a:spcPct val="75000"/>
              </a:lnSpc>
              <a:spcBef>
                <a:spcPts val="450"/>
              </a:spcBef>
              <a:spcAft>
                <a:spcPts val="0"/>
              </a:spcAft>
              <a:buSzPts val="1800"/>
              <a:buChar char="–"/>
              <a:defRPr/>
            </a:lvl4pPr>
            <a:lvl5pPr indent="-342900" lvl="4" marL="2286000" algn="l">
              <a:lnSpc>
                <a:spcPct val="75000"/>
              </a:lnSpc>
              <a:spcBef>
                <a:spcPts val="360"/>
              </a:spcBef>
              <a:spcAft>
                <a:spcPts val="0"/>
              </a:spcAft>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83" name="Google Shape;83;p14"/>
          <p:cNvSpPr txBox="1"/>
          <p:nvPr>
            <p:ph idx="2" type="body"/>
          </p:nvPr>
        </p:nvSpPr>
        <p:spPr>
          <a:xfrm>
            <a:off x="498945" y="3968542"/>
            <a:ext cx="3738558" cy="349481"/>
          </a:xfrm>
          <a:prstGeom prst="rect">
            <a:avLst/>
          </a:prstGeom>
          <a:noFill/>
          <a:ln>
            <a:noFill/>
          </a:ln>
        </p:spPr>
        <p:txBody>
          <a:bodyPr anchorCtr="0" anchor="t" bIns="0" lIns="0" spcFirstLastPara="1" rIns="0" wrap="square" tIns="0"/>
          <a:lstStyle>
            <a:lvl1pPr indent="-228600" lvl="0" marL="457200" algn="l">
              <a:lnSpc>
                <a:spcPct val="100000"/>
              </a:lnSpc>
              <a:spcBef>
                <a:spcPts val="0"/>
              </a:spcBef>
              <a:spcAft>
                <a:spcPts val="0"/>
              </a:spcAft>
              <a:buSzPts val="1200"/>
              <a:buNone/>
              <a:defRPr b="0" sz="1200">
                <a:solidFill>
                  <a:schemeClr val="dk1"/>
                </a:solidFill>
              </a:defRPr>
            </a:lvl1pPr>
            <a:lvl2pPr indent="-342900" lvl="1" marL="914400" algn="l">
              <a:lnSpc>
                <a:spcPct val="100000"/>
              </a:lnSpc>
              <a:spcBef>
                <a:spcPts val="450"/>
              </a:spcBef>
              <a:spcAft>
                <a:spcPts val="0"/>
              </a:spcAft>
              <a:buSzPts val="1800"/>
              <a:buChar char="–"/>
              <a:defRPr/>
            </a:lvl2pPr>
            <a:lvl3pPr indent="-320039" lvl="2" marL="1371600" algn="l">
              <a:lnSpc>
                <a:spcPct val="100000"/>
              </a:lnSpc>
              <a:spcBef>
                <a:spcPts val="450"/>
              </a:spcBef>
              <a:spcAft>
                <a:spcPts val="0"/>
              </a:spcAft>
              <a:buSzPts val="1440"/>
              <a:buChar char="o"/>
              <a:defRPr/>
            </a:lvl3pPr>
            <a:lvl4pPr indent="-342900" lvl="3" marL="1828800" algn="l">
              <a:lnSpc>
                <a:spcPct val="75000"/>
              </a:lnSpc>
              <a:spcBef>
                <a:spcPts val="450"/>
              </a:spcBef>
              <a:spcAft>
                <a:spcPts val="0"/>
              </a:spcAft>
              <a:buSzPts val="1800"/>
              <a:buChar char="–"/>
              <a:defRPr/>
            </a:lvl4pPr>
            <a:lvl5pPr indent="-342900" lvl="4" marL="2286000" algn="l">
              <a:lnSpc>
                <a:spcPct val="75000"/>
              </a:lnSpc>
              <a:spcBef>
                <a:spcPts val="360"/>
              </a:spcBef>
              <a:spcAft>
                <a:spcPts val="0"/>
              </a:spcAft>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84" name="Google Shape;84;p14"/>
          <p:cNvSpPr txBox="1"/>
          <p:nvPr>
            <p:ph type="ctrTitle"/>
          </p:nvPr>
        </p:nvSpPr>
        <p:spPr>
          <a:xfrm>
            <a:off x="498945" y="1551082"/>
            <a:ext cx="5201767" cy="1391291"/>
          </a:xfrm>
          <a:prstGeom prst="rect">
            <a:avLst/>
          </a:prstGeom>
          <a:noFill/>
          <a:ln>
            <a:noFill/>
          </a:ln>
        </p:spPr>
        <p:txBody>
          <a:bodyPr anchorCtr="0" anchor="b" bIns="0" lIns="0" spcFirstLastPara="1" rIns="0" wrap="square" tIns="0"/>
          <a:lstStyle>
            <a:lvl1pPr lvl="0" algn="l">
              <a:lnSpc>
                <a:spcPct val="106250"/>
              </a:lnSpc>
              <a:spcBef>
                <a:spcPts val="0"/>
              </a:spcBef>
              <a:spcAft>
                <a:spcPts val="0"/>
              </a:spcAft>
              <a:buClr>
                <a:schemeClr val="lt1"/>
              </a:buClr>
              <a:buSzPts val="3200"/>
              <a:buFont typeface="Arial"/>
              <a:buNone/>
              <a:defRPr b="1" sz="32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5" name="Google Shape;85;p14"/>
          <p:cNvSpPr txBox="1"/>
          <p:nvPr>
            <p:ph idx="3" type="subTitle"/>
          </p:nvPr>
        </p:nvSpPr>
        <p:spPr>
          <a:xfrm>
            <a:off x="498945" y="946482"/>
            <a:ext cx="5201767" cy="328617"/>
          </a:xfrm>
          <a:prstGeom prst="rect">
            <a:avLst/>
          </a:prstGeom>
          <a:noFill/>
          <a:ln>
            <a:noFill/>
          </a:ln>
        </p:spPr>
        <p:txBody>
          <a:bodyPr anchorCtr="0" anchor="b" bIns="0" lIns="0" spcFirstLastPara="1" rIns="0" wrap="square" tIns="0"/>
          <a:lstStyle>
            <a:lvl1pPr lvl="0" algn="l">
              <a:lnSpc>
                <a:spcPct val="100000"/>
              </a:lnSpc>
              <a:spcBef>
                <a:spcPts val="0"/>
              </a:spcBef>
              <a:spcAft>
                <a:spcPts val="0"/>
              </a:spcAft>
              <a:buSzPts val="1600"/>
              <a:buNone/>
              <a:defRPr b="1" sz="1600">
                <a:solidFill>
                  <a:schemeClr val="lt1"/>
                </a:solidFill>
              </a:defRPr>
            </a:lvl1pPr>
            <a:lvl2pPr lvl="1" algn="ctr">
              <a:lnSpc>
                <a:spcPct val="100000"/>
              </a:lnSpc>
              <a:spcBef>
                <a:spcPts val="450"/>
              </a:spcBef>
              <a:spcAft>
                <a:spcPts val="0"/>
              </a:spcAft>
              <a:buSzPts val="1400"/>
              <a:buNone/>
              <a:defRPr>
                <a:solidFill>
                  <a:srgbClr val="9C9D9E"/>
                </a:solidFill>
              </a:defRPr>
            </a:lvl2pPr>
            <a:lvl3pPr lvl="2" algn="ctr">
              <a:lnSpc>
                <a:spcPct val="100000"/>
              </a:lnSpc>
              <a:spcBef>
                <a:spcPts val="450"/>
              </a:spcBef>
              <a:spcAft>
                <a:spcPts val="0"/>
              </a:spcAft>
              <a:buSzPts val="1120"/>
              <a:buNone/>
              <a:defRPr>
                <a:solidFill>
                  <a:srgbClr val="9C9D9E"/>
                </a:solidFill>
              </a:defRPr>
            </a:lvl3pPr>
            <a:lvl4pPr lvl="3" algn="ctr">
              <a:lnSpc>
                <a:spcPct val="150000"/>
              </a:lnSpc>
              <a:spcBef>
                <a:spcPts val="450"/>
              </a:spcBef>
              <a:spcAft>
                <a:spcPts val="0"/>
              </a:spcAft>
              <a:buSzPts val="900"/>
              <a:buNone/>
              <a:defRPr>
                <a:solidFill>
                  <a:srgbClr val="9C9D9E"/>
                </a:solidFill>
              </a:defRPr>
            </a:lvl4pPr>
            <a:lvl5pPr lvl="4" algn="ctr">
              <a:lnSpc>
                <a:spcPct val="150000"/>
              </a:lnSpc>
              <a:spcBef>
                <a:spcPts val="180"/>
              </a:spcBef>
              <a:spcAft>
                <a:spcPts val="0"/>
              </a:spcAft>
              <a:buSzPts val="900"/>
              <a:buNone/>
              <a:defRPr>
                <a:solidFill>
                  <a:srgbClr val="9C9D9E"/>
                </a:solidFill>
              </a:defRPr>
            </a:lvl5pPr>
            <a:lvl6pPr lvl="5" algn="ctr">
              <a:lnSpc>
                <a:spcPct val="100000"/>
              </a:lnSpc>
              <a:spcBef>
                <a:spcPts val="300"/>
              </a:spcBef>
              <a:spcAft>
                <a:spcPts val="0"/>
              </a:spcAft>
              <a:buClr>
                <a:srgbClr val="9C9D9E"/>
              </a:buClr>
              <a:buSzPts val="1500"/>
              <a:buNone/>
              <a:defRPr>
                <a:solidFill>
                  <a:srgbClr val="9C9D9E"/>
                </a:solidFill>
              </a:defRPr>
            </a:lvl6pPr>
            <a:lvl7pPr lvl="6" algn="ctr">
              <a:lnSpc>
                <a:spcPct val="100000"/>
              </a:lnSpc>
              <a:spcBef>
                <a:spcPts val="300"/>
              </a:spcBef>
              <a:spcAft>
                <a:spcPts val="0"/>
              </a:spcAft>
              <a:buClr>
                <a:srgbClr val="9C9D9E"/>
              </a:buClr>
              <a:buSzPts val="1500"/>
              <a:buNone/>
              <a:defRPr>
                <a:solidFill>
                  <a:srgbClr val="9C9D9E"/>
                </a:solidFill>
              </a:defRPr>
            </a:lvl7pPr>
            <a:lvl8pPr lvl="7" algn="ctr">
              <a:lnSpc>
                <a:spcPct val="100000"/>
              </a:lnSpc>
              <a:spcBef>
                <a:spcPts val="300"/>
              </a:spcBef>
              <a:spcAft>
                <a:spcPts val="0"/>
              </a:spcAft>
              <a:buClr>
                <a:srgbClr val="9C9D9E"/>
              </a:buClr>
              <a:buSzPts val="1500"/>
              <a:buNone/>
              <a:defRPr>
                <a:solidFill>
                  <a:srgbClr val="9C9D9E"/>
                </a:solidFill>
              </a:defRPr>
            </a:lvl8pPr>
            <a:lvl9pPr lvl="8" algn="ctr">
              <a:lnSpc>
                <a:spcPct val="100000"/>
              </a:lnSpc>
              <a:spcBef>
                <a:spcPts val="300"/>
              </a:spcBef>
              <a:spcAft>
                <a:spcPts val="0"/>
              </a:spcAft>
              <a:buClr>
                <a:srgbClr val="9C9D9E"/>
              </a:buClr>
              <a:buSzPts val="1500"/>
              <a:buNone/>
              <a:defRPr>
                <a:solidFill>
                  <a:srgbClr val="9C9D9E"/>
                </a:solidFill>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1 Slide" showMasterSp="0">
  <p:cSld name="Section 1 Slide">
    <p:spTree>
      <p:nvGrpSpPr>
        <p:cNvPr id="86" name="Shape 86"/>
        <p:cNvGrpSpPr/>
        <p:nvPr/>
      </p:nvGrpSpPr>
      <p:grpSpPr>
        <a:xfrm>
          <a:off x="0" y="0"/>
          <a:ext cx="0" cy="0"/>
          <a:chOff x="0" y="0"/>
          <a:chExt cx="0" cy="0"/>
        </a:xfrm>
      </p:grpSpPr>
      <p:pic>
        <p:nvPicPr>
          <p:cNvPr id="87" name="Google Shape;87;p15"/>
          <p:cNvPicPr preferRelativeResize="0"/>
          <p:nvPr/>
        </p:nvPicPr>
        <p:blipFill rotWithShape="1">
          <a:blip r:embed="rId2">
            <a:alphaModFix/>
          </a:blip>
          <a:srcRect b="0" l="0" r="0" t="0"/>
          <a:stretch/>
        </p:blipFill>
        <p:spPr>
          <a:xfrm>
            <a:off x="0" y="0"/>
            <a:ext cx="9144000" cy="3550920"/>
          </a:xfrm>
          <a:prstGeom prst="rect">
            <a:avLst/>
          </a:prstGeom>
          <a:noFill/>
          <a:ln>
            <a:noFill/>
          </a:ln>
        </p:spPr>
      </p:pic>
      <p:sp>
        <p:nvSpPr>
          <p:cNvPr id="88" name="Google Shape;88;p15"/>
          <p:cNvSpPr txBox="1"/>
          <p:nvPr>
            <p:ph idx="1" type="body"/>
          </p:nvPr>
        </p:nvSpPr>
        <p:spPr>
          <a:xfrm>
            <a:off x="498945" y="3120365"/>
            <a:ext cx="5206736" cy="465554"/>
          </a:xfrm>
          <a:prstGeom prst="rect">
            <a:avLst/>
          </a:prstGeom>
          <a:noFill/>
          <a:ln>
            <a:noFill/>
          </a:ln>
        </p:spPr>
        <p:txBody>
          <a:bodyPr anchorCtr="0" anchor="t" bIns="0" lIns="0" spcFirstLastPara="1" rIns="0" wrap="square" tIns="0"/>
          <a:lstStyle>
            <a:lvl1pPr indent="-228600" lvl="0" marL="457200" algn="l">
              <a:lnSpc>
                <a:spcPct val="100000"/>
              </a:lnSpc>
              <a:spcBef>
                <a:spcPts val="0"/>
              </a:spcBef>
              <a:spcAft>
                <a:spcPts val="0"/>
              </a:spcAft>
              <a:buSzPts val="1600"/>
              <a:buNone/>
              <a:defRPr b="1" sz="1600">
                <a:solidFill>
                  <a:schemeClr val="dk1"/>
                </a:solidFill>
              </a:defRPr>
            </a:lvl1pPr>
            <a:lvl2pPr indent="-228600" lvl="1" marL="914400" algn="l">
              <a:lnSpc>
                <a:spcPct val="100000"/>
              </a:lnSpc>
              <a:spcBef>
                <a:spcPts val="0"/>
              </a:spcBef>
              <a:spcAft>
                <a:spcPts val="0"/>
              </a:spcAft>
              <a:buSzPts val="1400"/>
              <a:buNone/>
              <a:defRPr b="1" sz="1400">
                <a:solidFill>
                  <a:schemeClr val="dk1"/>
                </a:solidFill>
              </a:defRPr>
            </a:lvl2pPr>
            <a:lvl3pPr indent="-320039" lvl="2" marL="1371600" algn="l">
              <a:lnSpc>
                <a:spcPct val="100000"/>
              </a:lnSpc>
              <a:spcBef>
                <a:spcPts val="450"/>
              </a:spcBef>
              <a:spcAft>
                <a:spcPts val="0"/>
              </a:spcAft>
              <a:buSzPts val="1440"/>
              <a:buChar char="o"/>
              <a:defRPr/>
            </a:lvl3pPr>
            <a:lvl4pPr indent="-342900" lvl="3" marL="1828800" algn="l">
              <a:lnSpc>
                <a:spcPct val="75000"/>
              </a:lnSpc>
              <a:spcBef>
                <a:spcPts val="450"/>
              </a:spcBef>
              <a:spcAft>
                <a:spcPts val="0"/>
              </a:spcAft>
              <a:buSzPts val="1800"/>
              <a:buChar char="–"/>
              <a:defRPr/>
            </a:lvl4pPr>
            <a:lvl5pPr indent="-342900" lvl="4" marL="2286000" algn="l">
              <a:lnSpc>
                <a:spcPct val="75000"/>
              </a:lnSpc>
              <a:spcBef>
                <a:spcPts val="360"/>
              </a:spcBef>
              <a:spcAft>
                <a:spcPts val="0"/>
              </a:spcAft>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89" name="Google Shape;89;p15"/>
          <p:cNvSpPr txBox="1"/>
          <p:nvPr>
            <p:ph type="ctrTitle"/>
          </p:nvPr>
        </p:nvSpPr>
        <p:spPr>
          <a:xfrm>
            <a:off x="498945" y="1551082"/>
            <a:ext cx="5201767" cy="1391291"/>
          </a:xfrm>
          <a:prstGeom prst="rect">
            <a:avLst/>
          </a:prstGeom>
          <a:noFill/>
          <a:ln>
            <a:noFill/>
          </a:ln>
        </p:spPr>
        <p:txBody>
          <a:bodyPr anchorCtr="0" anchor="b" bIns="0" lIns="0" spcFirstLastPara="1" rIns="0" wrap="square" tIns="0"/>
          <a:lstStyle>
            <a:lvl1pPr lvl="0" algn="l">
              <a:lnSpc>
                <a:spcPct val="106250"/>
              </a:lnSpc>
              <a:spcBef>
                <a:spcPts val="0"/>
              </a:spcBef>
              <a:spcAft>
                <a:spcPts val="0"/>
              </a:spcAft>
              <a:buClr>
                <a:schemeClr val="lt1"/>
              </a:buClr>
              <a:buSzPts val="3200"/>
              <a:buFont typeface="Arial"/>
              <a:buNone/>
              <a:defRPr b="1" sz="32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0" name="Google Shape;90;p15"/>
          <p:cNvSpPr/>
          <p:nvPr/>
        </p:nvSpPr>
        <p:spPr>
          <a:xfrm>
            <a:off x="0" y="4697730"/>
            <a:ext cx="9144000" cy="445770"/>
          </a:xfrm>
          <a:prstGeom prst="rect">
            <a:avLst/>
          </a:prstGeom>
          <a:gradFill>
            <a:gsLst>
              <a:gs pos="0">
                <a:schemeClr val="lt1"/>
              </a:gs>
              <a:gs pos="66000">
                <a:schemeClr val="lt1"/>
              </a:gs>
              <a:gs pos="100000">
                <a:schemeClr val="lt2"/>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91" name="Google Shape;91;p15"/>
          <p:cNvSpPr txBox="1"/>
          <p:nvPr/>
        </p:nvSpPr>
        <p:spPr>
          <a:xfrm>
            <a:off x="3706047" y="4844732"/>
            <a:ext cx="4699819" cy="184666"/>
          </a:xfrm>
          <a:prstGeom prst="rect">
            <a:avLst/>
          </a:prstGeom>
          <a:noFill/>
          <a:ln>
            <a:noFill/>
          </a:ln>
        </p:spPr>
        <p:txBody>
          <a:bodyPr anchorCtr="0" anchor="t" bIns="45700" lIns="0" spcFirstLastPara="1" rIns="91425" wrap="square" tIns="45700">
            <a:noAutofit/>
          </a:bodyPr>
          <a:lstStyle/>
          <a:p>
            <a:pPr indent="0" lvl="0" marL="0" marR="0" rtl="0" algn="r">
              <a:lnSpc>
                <a:spcPct val="100000"/>
              </a:lnSpc>
              <a:spcBef>
                <a:spcPts val="0"/>
              </a:spcBef>
              <a:spcAft>
                <a:spcPts val="0"/>
              </a:spcAft>
              <a:buClr>
                <a:srgbClr val="000000"/>
              </a:buClr>
              <a:buSzPts val="600"/>
              <a:buFont typeface="Arial"/>
              <a:buNone/>
            </a:pPr>
            <a:r>
              <a:rPr b="0" i="0" lang="en-US" sz="600" u="none" cap="none" strike="noStrike">
                <a:solidFill>
                  <a:schemeClr val="dk1"/>
                </a:solidFill>
                <a:latin typeface="Arial"/>
                <a:ea typeface="Arial"/>
                <a:cs typeface="Arial"/>
                <a:sym typeface="Arial"/>
              </a:rPr>
              <a:t>© 2019 Information Resources Inc. (IRI). Confidential and Proprietary.</a:t>
            </a:r>
            <a:endParaRPr b="0" i="0" sz="1400" u="none" cap="none" strike="noStrike">
              <a:solidFill>
                <a:srgbClr val="000000"/>
              </a:solidFill>
              <a:latin typeface="Arial"/>
              <a:ea typeface="Arial"/>
              <a:cs typeface="Arial"/>
              <a:sym typeface="Arial"/>
            </a:endParaRPr>
          </a:p>
        </p:txBody>
      </p:sp>
      <p:sp>
        <p:nvSpPr>
          <p:cNvPr id="92" name="Google Shape;92;p15"/>
          <p:cNvSpPr txBox="1"/>
          <p:nvPr/>
        </p:nvSpPr>
        <p:spPr>
          <a:xfrm>
            <a:off x="8223301" y="4834890"/>
            <a:ext cx="565211" cy="273844"/>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800"/>
              <a:buFont typeface="Arial"/>
              <a:buNone/>
            </a:pPr>
            <a:fld id="{00000000-1234-1234-1234-123412341234}" type="slidenum">
              <a:rPr b="1" i="0" lang="en-US" sz="800" u="none" cap="none" strike="noStrike">
                <a:solidFill>
                  <a:schemeClr val="dk1"/>
                </a:solidFill>
                <a:latin typeface="Arial"/>
                <a:ea typeface="Arial"/>
                <a:cs typeface="Arial"/>
                <a:sym typeface="Arial"/>
              </a:rPr>
              <a:t>‹#›</a:t>
            </a:fld>
            <a:endParaRPr b="1" i="0" sz="800" u="none" cap="none" strike="noStrike">
              <a:solidFill>
                <a:schemeClr val="dk1"/>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2 Slide" showMasterSp="0">
  <p:cSld name="Section 2 Slide">
    <p:spTree>
      <p:nvGrpSpPr>
        <p:cNvPr id="93" name="Shape 93"/>
        <p:cNvGrpSpPr/>
        <p:nvPr/>
      </p:nvGrpSpPr>
      <p:grpSpPr>
        <a:xfrm>
          <a:off x="0" y="0"/>
          <a:ext cx="0" cy="0"/>
          <a:chOff x="0" y="0"/>
          <a:chExt cx="0" cy="0"/>
        </a:xfrm>
      </p:grpSpPr>
      <p:pic>
        <p:nvPicPr>
          <p:cNvPr id="94" name="Google Shape;94;p16"/>
          <p:cNvPicPr preferRelativeResize="0"/>
          <p:nvPr/>
        </p:nvPicPr>
        <p:blipFill rotWithShape="1">
          <a:blip r:embed="rId2">
            <a:alphaModFix/>
          </a:blip>
          <a:srcRect b="0" l="0" r="0" t="0"/>
          <a:stretch/>
        </p:blipFill>
        <p:spPr>
          <a:xfrm>
            <a:off x="0" y="0"/>
            <a:ext cx="9144000" cy="3543300"/>
          </a:xfrm>
          <a:prstGeom prst="rect">
            <a:avLst/>
          </a:prstGeom>
          <a:noFill/>
          <a:ln>
            <a:noFill/>
          </a:ln>
        </p:spPr>
      </p:pic>
      <p:sp>
        <p:nvSpPr>
          <p:cNvPr id="95" name="Google Shape;95;p16"/>
          <p:cNvSpPr txBox="1"/>
          <p:nvPr>
            <p:ph idx="1" type="body"/>
          </p:nvPr>
        </p:nvSpPr>
        <p:spPr>
          <a:xfrm>
            <a:off x="498945" y="3120365"/>
            <a:ext cx="5206736" cy="465554"/>
          </a:xfrm>
          <a:prstGeom prst="rect">
            <a:avLst/>
          </a:prstGeom>
          <a:noFill/>
          <a:ln>
            <a:noFill/>
          </a:ln>
        </p:spPr>
        <p:txBody>
          <a:bodyPr anchorCtr="0" anchor="t" bIns="0" lIns="0" spcFirstLastPara="1" rIns="0" wrap="square" tIns="0"/>
          <a:lstStyle>
            <a:lvl1pPr indent="-228600" lvl="0" marL="457200" algn="l">
              <a:lnSpc>
                <a:spcPct val="100000"/>
              </a:lnSpc>
              <a:spcBef>
                <a:spcPts val="0"/>
              </a:spcBef>
              <a:spcAft>
                <a:spcPts val="0"/>
              </a:spcAft>
              <a:buSzPts val="1600"/>
              <a:buNone/>
              <a:defRPr b="1" sz="1600">
                <a:solidFill>
                  <a:schemeClr val="dk1"/>
                </a:solidFill>
              </a:defRPr>
            </a:lvl1pPr>
            <a:lvl2pPr indent="-228600" lvl="1" marL="914400" algn="l">
              <a:lnSpc>
                <a:spcPct val="100000"/>
              </a:lnSpc>
              <a:spcBef>
                <a:spcPts val="0"/>
              </a:spcBef>
              <a:spcAft>
                <a:spcPts val="0"/>
              </a:spcAft>
              <a:buSzPts val="1400"/>
              <a:buNone/>
              <a:defRPr b="1" sz="1400">
                <a:solidFill>
                  <a:schemeClr val="dk1"/>
                </a:solidFill>
              </a:defRPr>
            </a:lvl2pPr>
            <a:lvl3pPr indent="-320039" lvl="2" marL="1371600" algn="l">
              <a:lnSpc>
                <a:spcPct val="100000"/>
              </a:lnSpc>
              <a:spcBef>
                <a:spcPts val="450"/>
              </a:spcBef>
              <a:spcAft>
                <a:spcPts val="0"/>
              </a:spcAft>
              <a:buSzPts val="1440"/>
              <a:buChar char="o"/>
              <a:defRPr/>
            </a:lvl3pPr>
            <a:lvl4pPr indent="-342900" lvl="3" marL="1828800" algn="l">
              <a:lnSpc>
                <a:spcPct val="75000"/>
              </a:lnSpc>
              <a:spcBef>
                <a:spcPts val="450"/>
              </a:spcBef>
              <a:spcAft>
                <a:spcPts val="0"/>
              </a:spcAft>
              <a:buSzPts val="1800"/>
              <a:buChar char="–"/>
              <a:defRPr/>
            </a:lvl4pPr>
            <a:lvl5pPr indent="-342900" lvl="4" marL="2286000" algn="l">
              <a:lnSpc>
                <a:spcPct val="75000"/>
              </a:lnSpc>
              <a:spcBef>
                <a:spcPts val="360"/>
              </a:spcBef>
              <a:spcAft>
                <a:spcPts val="0"/>
              </a:spcAft>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96" name="Google Shape;96;p16"/>
          <p:cNvSpPr txBox="1"/>
          <p:nvPr>
            <p:ph type="ctrTitle"/>
          </p:nvPr>
        </p:nvSpPr>
        <p:spPr>
          <a:xfrm>
            <a:off x="498945" y="1551082"/>
            <a:ext cx="5201767" cy="1391291"/>
          </a:xfrm>
          <a:prstGeom prst="rect">
            <a:avLst/>
          </a:prstGeom>
          <a:noFill/>
          <a:ln>
            <a:noFill/>
          </a:ln>
        </p:spPr>
        <p:txBody>
          <a:bodyPr anchorCtr="0" anchor="b" bIns="0" lIns="0" spcFirstLastPara="1" rIns="0" wrap="square" tIns="0"/>
          <a:lstStyle>
            <a:lvl1pPr lvl="0" algn="l">
              <a:lnSpc>
                <a:spcPct val="106250"/>
              </a:lnSpc>
              <a:spcBef>
                <a:spcPts val="0"/>
              </a:spcBef>
              <a:spcAft>
                <a:spcPts val="0"/>
              </a:spcAft>
              <a:buClr>
                <a:schemeClr val="lt1"/>
              </a:buClr>
              <a:buSzPts val="3200"/>
              <a:buFont typeface="Arial"/>
              <a:buNone/>
              <a:defRPr b="1" sz="32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7" name="Google Shape;97;p16"/>
          <p:cNvSpPr/>
          <p:nvPr/>
        </p:nvSpPr>
        <p:spPr>
          <a:xfrm>
            <a:off x="0" y="4697730"/>
            <a:ext cx="9144000" cy="445770"/>
          </a:xfrm>
          <a:prstGeom prst="rect">
            <a:avLst/>
          </a:prstGeom>
          <a:gradFill>
            <a:gsLst>
              <a:gs pos="0">
                <a:schemeClr val="lt1"/>
              </a:gs>
              <a:gs pos="66000">
                <a:schemeClr val="lt1"/>
              </a:gs>
              <a:gs pos="100000">
                <a:schemeClr val="lt2"/>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98" name="Google Shape;98;p16"/>
          <p:cNvSpPr txBox="1"/>
          <p:nvPr/>
        </p:nvSpPr>
        <p:spPr>
          <a:xfrm>
            <a:off x="3706047" y="4844732"/>
            <a:ext cx="4699819" cy="184666"/>
          </a:xfrm>
          <a:prstGeom prst="rect">
            <a:avLst/>
          </a:prstGeom>
          <a:noFill/>
          <a:ln>
            <a:noFill/>
          </a:ln>
        </p:spPr>
        <p:txBody>
          <a:bodyPr anchorCtr="0" anchor="t" bIns="45700" lIns="0" spcFirstLastPara="1" rIns="91425" wrap="square" tIns="45700">
            <a:noAutofit/>
          </a:bodyPr>
          <a:lstStyle/>
          <a:p>
            <a:pPr indent="0" lvl="0" marL="0" marR="0" rtl="0" algn="r">
              <a:lnSpc>
                <a:spcPct val="100000"/>
              </a:lnSpc>
              <a:spcBef>
                <a:spcPts val="0"/>
              </a:spcBef>
              <a:spcAft>
                <a:spcPts val="0"/>
              </a:spcAft>
              <a:buClr>
                <a:srgbClr val="000000"/>
              </a:buClr>
              <a:buSzPts val="600"/>
              <a:buFont typeface="Arial"/>
              <a:buNone/>
            </a:pPr>
            <a:r>
              <a:rPr b="0" i="0" lang="en-US" sz="600" u="none" cap="none" strike="noStrike">
                <a:solidFill>
                  <a:schemeClr val="dk1"/>
                </a:solidFill>
                <a:latin typeface="Arial"/>
                <a:ea typeface="Arial"/>
                <a:cs typeface="Arial"/>
                <a:sym typeface="Arial"/>
              </a:rPr>
              <a:t>© 2019 Information Resources Inc. (IRI). Confidential and Proprietary.</a:t>
            </a:r>
            <a:endParaRPr b="0" i="0" sz="1400" u="none" cap="none" strike="noStrike">
              <a:solidFill>
                <a:srgbClr val="000000"/>
              </a:solidFill>
              <a:latin typeface="Arial"/>
              <a:ea typeface="Arial"/>
              <a:cs typeface="Arial"/>
              <a:sym typeface="Arial"/>
            </a:endParaRPr>
          </a:p>
        </p:txBody>
      </p:sp>
      <p:sp>
        <p:nvSpPr>
          <p:cNvPr id="99" name="Google Shape;99;p16"/>
          <p:cNvSpPr txBox="1"/>
          <p:nvPr/>
        </p:nvSpPr>
        <p:spPr>
          <a:xfrm>
            <a:off x="8223301" y="4834890"/>
            <a:ext cx="565211" cy="273844"/>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800"/>
              <a:buFont typeface="Arial"/>
              <a:buNone/>
            </a:pPr>
            <a:fld id="{00000000-1234-1234-1234-123412341234}" type="slidenum">
              <a:rPr b="1" i="0" lang="en-US" sz="800" u="none" cap="none" strike="noStrike">
                <a:solidFill>
                  <a:schemeClr val="dk1"/>
                </a:solidFill>
                <a:latin typeface="Arial"/>
                <a:ea typeface="Arial"/>
                <a:cs typeface="Arial"/>
                <a:sym typeface="Arial"/>
              </a:rPr>
              <a:t>‹#›</a:t>
            </a:fld>
            <a:endParaRPr b="1" i="0" sz="800" u="none" cap="none" strike="noStrike">
              <a:solidFill>
                <a:schemeClr val="dk1"/>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3 Slide" showMasterSp="0">
  <p:cSld name="Section 3 Slide">
    <p:spTree>
      <p:nvGrpSpPr>
        <p:cNvPr id="100" name="Shape 100"/>
        <p:cNvGrpSpPr/>
        <p:nvPr/>
      </p:nvGrpSpPr>
      <p:grpSpPr>
        <a:xfrm>
          <a:off x="0" y="0"/>
          <a:ext cx="0" cy="0"/>
          <a:chOff x="0" y="0"/>
          <a:chExt cx="0" cy="0"/>
        </a:xfrm>
      </p:grpSpPr>
      <p:pic>
        <p:nvPicPr>
          <p:cNvPr id="101" name="Google Shape;101;p17"/>
          <p:cNvPicPr preferRelativeResize="0"/>
          <p:nvPr/>
        </p:nvPicPr>
        <p:blipFill rotWithShape="1">
          <a:blip r:embed="rId2">
            <a:alphaModFix/>
          </a:blip>
          <a:srcRect b="0" l="0" r="0" t="0"/>
          <a:stretch/>
        </p:blipFill>
        <p:spPr>
          <a:xfrm>
            <a:off x="0" y="0"/>
            <a:ext cx="9144000" cy="3535680"/>
          </a:xfrm>
          <a:prstGeom prst="rect">
            <a:avLst/>
          </a:prstGeom>
          <a:noFill/>
          <a:ln>
            <a:noFill/>
          </a:ln>
        </p:spPr>
      </p:pic>
      <p:sp>
        <p:nvSpPr>
          <p:cNvPr id="102" name="Google Shape;102;p17"/>
          <p:cNvSpPr txBox="1"/>
          <p:nvPr>
            <p:ph idx="1" type="body"/>
          </p:nvPr>
        </p:nvSpPr>
        <p:spPr>
          <a:xfrm>
            <a:off x="498945" y="3120365"/>
            <a:ext cx="5206736" cy="465554"/>
          </a:xfrm>
          <a:prstGeom prst="rect">
            <a:avLst/>
          </a:prstGeom>
          <a:noFill/>
          <a:ln>
            <a:noFill/>
          </a:ln>
        </p:spPr>
        <p:txBody>
          <a:bodyPr anchorCtr="0" anchor="t" bIns="0" lIns="0" spcFirstLastPara="1" rIns="0" wrap="square" tIns="0"/>
          <a:lstStyle>
            <a:lvl1pPr indent="-228600" lvl="0" marL="457200" algn="l">
              <a:lnSpc>
                <a:spcPct val="100000"/>
              </a:lnSpc>
              <a:spcBef>
                <a:spcPts val="0"/>
              </a:spcBef>
              <a:spcAft>
                <a:spcPts val="0"/>
              </a:spcAft>
              <a:buSzPts val="1600"/>
              <a:buNone/>
              <a:defRPr b="1" sz="1600">
                <a:solidFill>
                  <a:schemeClr val="dk1"/>
                </a:solidFill>
              </a:defRPr>
            </a:lvl1pPr>
            <a:lvl2pPr indent="-228600" lvl="1" marL="914400" algn="l">
              <a:lnSpc>
                <a:spcPct val="100000"/>
              </a:lnSpc>
              <a:spcBef>
                <a:spcPts val="0"/>
              </a:spcBef>
              <a:spcAft>
                <a:spcPts val="0"/>
              </a:spcAft>
              <a:buSzPts val="1400"/>
              <a:buNone/>
              <a:defRPr b="1" sz="1400">
                <a:solidFill>
                  <a:schemeClr val="dk1"/>
                </a:solidFill>
              </a:defRPr>
            </a:lvl2pPr>
            <a:lvl3pPr indent="-320039" lvl="2" marL="1371600" algn="l">
              <a:lnSpc>
                <a:spcPct val="100000"/>
              </a:lnSpc>
              <a:spcBef>
                <a:spcPts val="450"/>
              </a:spcBef>
              <a:spcAft>
                <a:spcPts val="0"/>
              </a:spcAft>
              <a:buSzPts val="1440"/>
              <a:buChar char="o"/>
              <a:defRPr/>
            </a:lvl3pPr>
            <a:lvl4pPr indent="-342900" lvl="3" marL="1828800" algn="l">
              <a:lnSpc>
                <a:spcPct val="75000"/>
              </a:lnSpc>
              <a:spcBef>
                <a:spcPts val="450"/>
              </a:spcBef>
              <a:spcAft>
                <a:spcPts val="0"/>
              </a:spcAft>
              <a:buSzPts val="1800"/>
              <a:buChar char="–"/>
              <a:defRPr/>
            </a:lvl4pPr>
            <a:lvl5pPr indent="-342900" lvl="4" marL="2286000" algn="l">
              <a:lnSpc>
                <a:spcPct val="75000"/>
              </a:lnSpc>
              <a:spcBef>
                <a:spcPts val="360"/>
              </a:spcBef>
              <a:spcAft>
                <a:spcPts val="0"/>
              </a:spcAft>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103" name="Google Shape;103;p17"/>
          <p:cNvSpPr txBox="1"/>
          <p:nvPr>
            <p:ph type="ctrTitle"/>
          </p:nvPr>
        </p:nvSpPr>
        <p:spPr>
          <a:xfrm>
            <a:off x="498945" y="1551082"/>
            <a:ext cx="5201767" cy="1391291"/>
          </a:xfrm>
          <a:prstGeom prst="rect">
            <a:avLst/>
          </a:prstGeom>
          <a:noFill/>
          <a:ln>
            <a:noFill/>
          </a:ln>
        </p:spPr>
        <p:txBody>
          <a:bodyPr anchorCtr="0" anchor="b" bIns="0" lIns="0" spcFirstLastPara="1" rIns="0" wrap="square" tIns="0"/>
          <a:lstStyle>
            <a:lvl1pPr lvl="0" algn="l">
              <a:lnSpc>
                <a:spcPct val="106250"/>
              </a:lnSpc>
              <a:spcBef>
                <a:spcPts val="0"/>
              </a:spcBef>
              <a:spcAft>
                <a:spcPts val="0"/>
              </a:spcAft>
              <a:buClr>
                <a:schemeClr val="lt1"/>
              </a:buClr>
              <a:buSzPts val="3200"/>
              <a:buFont typeface="Arial"/>
              <a:buNone/>
              <a:defRPr b="1" sz="32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4" name="Google Shape;104;p17"/>
          <p:cNvSpPr/>
          <p:nvPr/>
        </p:nvSpPr>
        <p:spPr>
          <a:xfrm>
            <a:off x="0" y="4697730"/>
            <a:ext cx="9144000" cy="445770"/>
          </a:xfrm>
          <a:prstGeom prst="rect">
            <a:avLst/>
          </a:prstGeom>
          <a:gradFill>
            <a:gsLst>
              <a:gs pos="0">
                <a:schemeClr val="lt1"/>
              </a:gs>
              <a:gs pos="66000">
                <a:schemeClr val="lt1"/>
              </a:gs>
              <a:gs pos="100000">
                <a:schemeClr val="lt2"/>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105" name="Google Shape;105;p17"/>
          <p:cNvSpPr txBox="1"/>
          <p:nvPr/>
        </p:nvSpPr>
        <p:spPr>
          <a:xfrm>
            <a:off x="3706047" y="4844732"/>
            <a:ext cx="4699819" cy="184666"/>
          </a:xfrm>
          <a:prstGeom prst="rect">
            <a:avLst/>
          </a:prstGeom>
          <a:noFill/>
          <a:ln>
            <a:noFill/>
          </a:ln>
        </p:spPr>
        <p:txBody>
          <a:bodyPr anchorCtr="0" anchor="t" bIns="45700" lIns="0" spcFirstLastPara="1" rIns="91425" wrap="square" tIns="45700">
            <a:noAutofit/>
          </a:bodyPr>
          <a:lstStyle/>
          <a:p>
            <a:pPr indent="0" lvl="0" marL="0" marR="0" rtl="0" algn="r">
              <a:lnSpc>
                <a:spcPct val="100000"/>
              </a:lnSpc>
              <a:spcBef>
                <a:spcPts val="0"/>
              </a:spcBef>
              <a:spcAft>
                <a:spcPts val="0"/>
              </a:spcAft>
              <a:buClr>
                <a:srgbClr val="000000"/>
              </a:buClr>
              <a:buSzPts val="600"/>
              <a:buFont typeface="Arial"/>
              <a:buNone/>
            </a:pPr>
            <a:r>
              <a:rPr b="0" i="0" lang="en-US" sz="600" u="none" cap="none" strike="noStrike">
                <a:solidFill>
                  <a:schemeClr val="dk1"/>
                </a:solidFill>
                <a:latin typeface="Arial"/>
                <a:ea typeface="Arial"/>
                <a:cs typeface="Arial"/>
                <a:sym typeface="Arial"/>
              </a:rPr>
              <a:t>© 2019 Information Resources Inc. (IRI). Confidential and Proprietary.</a:t>
            </a:r>
            <a:endParaRPr b="0" i="0" sz="1400" u="none" cap="none" strike="noStrike">
              <a:solidFill>
                <a:srgbClr val="000000"/>
              </a:solidFill>
              <a:latin typeface="Arial"/>
              <a:ea typeface="Arial"/>
              <a:cs typeface="Arial"/>
              <a:sym typeface="Arial"/>
            </a:endParaRPr>
          </a:p>
        </p:txBody>
      </p:sp>
      <p:sp>
        <p:nvSpPr>
          <p:cNvPr id="106" name="Google Shape;106;p17"/>
          <p:cNvSpPr txBox="1"/>
          <p:nvPr/>
        </p:nvSpPr>
        <p:spPr>
          <a:xfrm>
            <a:off x="8223301" y="4834890"/>
            <a:ext cx="565211" cy="273844"/>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800"/>
              <a:buFont typeface="Arial"/>
              <a:buNone/>
            </a:pPr>
            <a:fld id="{00000000-1234-1234-1234-123412341234}" type="slidenum">
              <a:rPr b="1" i="0" lang="en-US" sz="800" u="none" cap="none" strike="noStrike">
                <a:solidFill>
                  <a:schemeClr val="dk1"/>
                </a:solidFill>
                <a:latin typeface="Arial"/>
                <a:ea typeface="Arial"/>
                <a:cs typeface="Arial"/>
                <a:sym typeface="Arial"/>
              </a:rPr>
              <a:t>‹#›</a:t>
            </a:fld>
            <a:endParaRPr b="1" i="0" sz="800" u="none" cap="none" strike="noStrike">
              <a:solidFill>
                <a:schemeClr val="dk1"/>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4 Slide" showMasterSp="0">
  <p:cSld name="Section 4 Slide">
    <p:spTree>
      <p:nvGrpSpPr>
        <p:cNvPr id="107" name="Shape 107"/>
        <p:cNvGrpSpPr/>
        <p:nvPr/>
      </p:nvGrpSpPr>
      <p:grpSpPr>
        <a:xfrm>
          <a:off x="0" y="0"/>
          <a:ext cx="0" cy="0"/>
          <a:chOff x="0" y="0"/>
          <a:chExt cx="0" cy="0"/>
        </a:xfrm>
      </p:grpSpPr>
      <p:pic>
        <p:nvPicPr>
          <p:cNvPr id="108" name="Google Shape;108;p18"/>
          <p:cNvPicPr preferRelativeResize="0"/>
          <p:nvPr/>
        </p:nvPicPr>
        <p:blipFill rotWithShape="1">
          <a:blip r:embed="rId2">
            <a:alphaModFix/>
          </a:blip>
          <a:srcRect b="0" l="0" r="0" t="0"/>
          <a:stretch/>
        </p:blipFill>
        <p:spPr>
          <a:xfrm>
            <a:off x="0" y="0"/>
            <a:ext cx="9144000" cy="3505200"/>
          </a:xfrm>
          <a:prstGeom prst="rect">
            <a:avLst/>
          </a:prstGeom>
          <a:noFill/>
          <a:ln>
            <a:noFill/>
          </a:ln>
        </p:spPr>
      </p:pic>
      <p:sp>
        <p:nvSpPr>
          <p:cNvPr id="109" name="Google Shape;109;p18"/>
          <p:cNvSpPr txBox="1"/>
          <p:nvPr>
            <p:ph idx="1" type="body"/>
          </p:nvPr>
        </p:nvSpPr>
        <p:spPr>
          <a:xfrm>
            <a:off x="498945" y="3120365"/>
            <a:ext cx="5206736" cy="465554"/>
          </a:xfrm>
          <a:prstGeom prst="rect">
            <a:avLst/>
          </a:prstGeom>
          <a:noFill/>
          <a:ln>
            <a:noFill/>
          </a:ln>
        </p:spPr>
        <p:txBody>
          <a:bodyPr anchorCtr="0" anchor="t" bIns="0" lIns="0" spcFirstLastPara="1" rIns="0" wrap="square" tIns="0"/>
          <a:lstStyle>
            <a:lvl1pPr indent="-228600" lvl="0" marL="457200" algn="l">
              <a:lnSpc>
                <a:spcPct val="100000"/>
              </a:lnSpc>
              <a:spcBef>
                <a:spcPts val="0"/>
              </a:spcBef>
              <a:spcAft>
                <a:spcPts val="0"/>
              </a:spcAft>
              <a:buSzPts val="1600"/>
              <a:buNone/>
              <a:defRPr b="1" sz="1600">
                <a:solidFill>
                  <a:schemeClr val="dk1"/>
                </a:solidFill>
              </a:defRPr>
            </a:lvl1pPr>
            <a:lvl2pPr indent="-228600" lvl="1" marL="914400" algn="l">
              <a:lnSpc>
                <a:spcPct val="100000"/>
              </a:lnSpc>
              <a:spcBef>
                <a:spcPts val="0"/>
              </a:spcBef>
              <a:spcAft>
                <a:spcPts val="0"/>
              </a:spcAft>
              <a:buSzPts val="1400"/>
              <a:buNone/>
              <a:defRPr b="1" sz="1400">
                <a:solidFill>
                  <a:schemeClr val="dk1"/>
                </a:solidFill>
              </a:defRPr>
            </a:lvl2pPr>
            <a:lvl3pPr indent="-320039" lvl="2" marL="1371600" algn="l">
              <a:lnSpc>
                <a:spcPct val="100000"/>
              </a:lnSpc>
              <a:spcBef>
                <a:spcPts val="450"/>
              </a:spcBef>
              <a:spcAft>
                <a:spcPts val="0"/>
              </a:spcAft>
              <a:buSzPts val="1440"/>
              <a:buChar char="o"/>
              <a:defRPr/>
            </a:lvl3pPr>
            <a:lvl4pPr indent="-342900" lvl="3" marL="1828800" algn="l">
              <a:lnSpc>
                <a:spcPct val="75000"/>
              </a:lnSpc>
              <a:spcBef>
                <a:spcPts val="450"/>
              </a:spcBef>
              <a:spcAft>
                <a:spcPts val="0"/>
              </a:spcAft>
              <a:buSzPts val="1800"/>
              <a:buChar char="–"/>
              <a:defRPr/>
            </a:lvl4pPr>
            <a:lvl5pPr indent="-342900" lvl="4" marL="2286000" algn="l">
              <a:lnSpc>
                <a:spcPct val="75000"/>
              </a:lnSpc>
              <a:spcBef>
                <a:spcPts val="360"/>
              </a:spcBef>
              <a:spcAft>
                <a:spcPts val="0"/>
              </a:spcAft>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110" name="Google Shape;110;p18"/>
          <p:cNvSpPr txBox="1"/>
          <p:nvPr>
            <p:ph type="ctrTitle"/>
          </p:nvPr>
        </p:nvSpPr>
        <p:spPr>
          <a:xfrm>
            <a:off x="498945" y="1551082"/>
            <a:ext cx="5201767" cy="1391291"/>
          </a:xfrm>
          <a:prstGeom prst="rect">
            <a:avLst/>
          </a:prstGeom>
          <a:noFill/>
          <a:ln>
            <a:noFill/>
          </a:ln>
        </p:spPr>
        <p:txBody>
          <a:bodyPr anchorCtr="0" anchor="b" bIns="0" lIns="0" spcFirstLastPara="1" rIns="0" wrap="square" tIns="0"/>
          <a:lstStyle>
            <a:lvl1pPr lvl="0" algn="l">
              <a:lnSpc>
                <a:spcPct val="106250"/>
              </a:lnSpc>
              <a:spcBef>
                <a:spcPts val="0"/>
              </a:spcBef>
              <a:spcAft>
                <a:spcPts val="0"/>
              </a:spcAft>
              <a:buClr>
                <a:schemeClr val="lt1"/>
              </a:buClr>
              <a:buSzPts val="3200"/>
              <a:buFont typeface="Arial"/>
              <a:buNone/>
              <a:defRPr b="1" sz="32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1" name="Google Shape;111;p18"/>
          <p:cNvSpPr/>
          <p:nvPr/>
        </p:nvSpPr>
        <p:spPr>
          <a:xfrm>
            <a:off x="0" y="4697730"/>
            <a:ext cx="9144000" cy="445770"/>
          </a:xfrm>
          <a:prstGeom prst="rect">
            <a:avLst/>
          </a:prstGeom>
          <a:gradFill>
            <a:gsLst>
              <a:gs pos="0">
                <a:schemeClr val="lt1"/>
              </a:gs>
              <a:gs pos="66000">
                <a:schemeClr val="lt1"/>
              </a:gs>
              <a:gs pos="100000">
                <a:schemeClr val="lt2"/>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112" name="Google Shape;112;p18"/>
          <p:cNvSpPr txBox="1"/>
          <p:nvPr/>
        </p:nvSpPr>
        <p:spPr>
          <a:xfrm>
            <a:off x="3706047" y="4844732"/>
            <a:ext cx="4699819" cy="184666"/>
          </a:xfrm>
          <a:prstGeom prst="rect">
            <a:avLst/>
          </a:prstGeom>
          <a:noFill/>
          <a:ln>
            <a:noFill/>
          </a:ln>
        </p:spPr>
        <p:txBody>
          <a:bodyPr anchorCtr="0" anchor="t" bIns="45700" lIns="0" spcFirstLastPara="1" rIns="91425" wrap="square" tIns="45700">
            <a:noAutofit/>
          </a:bodyPr>
          <a:lstStyle/>
          <a:p>
            <a:pPr indent="0" lvl="0" marL="0" marR="0" rtl="0" algn="r">
              <a:lnSpc>
                <a:spcPct val="100000"/>
              </a:lnSpc>
              <a:spcBef>
                <a:spcPts val="0"/>
              </a:spcBef>
              <a:spcAft>
                <a:spcPts val="0"/>
              </a:spcAft>
              <a:buClr>
                <a:srgbClr val="000000"/>
              </a:buClr>
              <a:buSzPts val="600"/>
              <a:buFont typeface="Arial"/>
              <a:buNone/>
            </a:pPr>
            <a:r>
              <a:rPr b="0" i="0" lang="en-US" sz="600" u="none" cap="none" strike="noStrike">
                <a:solidFill>
                  <a:schemeClr val="dk1"/>
                </a:solidFill>
                <a:latin typeface="Arial"/>
                <a:ea typeface="Arial"/>
                <a:cs typeface="Arial"/>
                <a:sym typeface="Arial"/>
              </a:rPr>
              <a:t>© 2019 Information Resources Inc. (IRI). Confidential and Proprietary.</a:t>
            </a:r>
            <a:endParaRPr b="0" i="0" sz="1400" u="none" cap="none" strike="noStrike">
              <a:solidFill>
                <a:srgbClr val="000000"/>
              </a:solidFill>
              <a:latin typeface="Arial"/>
              <a:ea typeface="Arial"/>
              <a:cs typeface="Arial"/>
              <a:sym typeface="Arial"/>
            </a:endParaRPr>
          </a:p>
        </p:txBody>
      </p:sp>
      <p:sp>
        <p:nvSpPr>
          <p:cNvPr id="113" name="Google Shape;113;p18"/>
          <p:cNvSpPr txBox="1"/>
          <p:nvPr/>
        </p:nvSpPr>
        <p:spPr>
          <a:xfrm>
            <a:off x="8223301" y="4834890"/>
            <a:ext cx="565211" cy="273844"/>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800"/>
              <a:buFont typeface="Arial"/>
              <a:buNone/>
            </a:pPr>
            <a:fld id="{00000000-1234-1234-1234-123412341234}" type="slidenum">
              <a:rPr b="1" i="0" lang="en-US" sz="800" u="none" cap="none" strike="noStrike">
                <a:solidFill>
                  <a:schemeClr val="dk1"/>
                </a:solidFill>
                <a:latin typeface="Arial"/>
                <a:ea typeface="Arial"/>
                <a:cs typeface="Arial"/>
                <a:sym typeface="Arial"/>
              </a:rPr>
              <a:t>‹#›</a:t>
            </a:fld>
            <a:endParaRPr b="1" i="0" sz="800" u="none" cap="none" strike="noStrike">
              <a:solidFill>
                <a:schemeClr val="dk1"/>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5 Slide" showMasterSp="0">
  <p:cSld name="Section 5 Slide">
    <p:spTree>
      <p:nvGrpSpPr>
        <p:cNvPr id="114" name="Shape 114"/>
        <p:cNvGrpSpPr/>
        <p:nvPr/>
      </p:nvGrpSpPr>
      <p:grpSpPr>
        <a:xfrm>
          <a:off x="0" y="0"/>
          <a:ext cx="0" cy="0"/>
          <a:chOff x="0" y="0"/>
          <a:chExt cx="0" cy="0"/>
        </a:xfrm>
      </p:grpSpPr>
      <p:pic>
        <p:nvPicPr>
          <p:cNvPr id="115" name="Google Shape;115;p19"/>
          <p:cNvPicPr preferRelativeResize="0"/>
          <p:nvPr/>
        </p:nvPicPr>
        <p:blipFill rotWithShape="1">
          <a:blip r:embed="rId2">
            <a:alphaModFix/>
          </a:blip>
          <a:srcRect b="0" l="0" r="0" t="0"/>
          <a:stretch/>
        </p:blipFill>
        <p:spPr>
          <a:xfrm>
            <a:off x="0" y="-99"/>
            <a:ext cx="9144000" cy="3467100"/>
          </a:xfrm>
          <a:prstGeom prst="rect">
            <a:avLst/>
          </a:prstGeom>
          <a:noFill/>
          <a:ln>
            <a:noFill/>
          </a:ln>
        </p:spPr>
      </p:pic>
      <p:sp>
        <p:nvSpPr>
          <p:cNvPr id="116" name="Google Shape;116;p19"/>
          <p:cNvSpPr txBox="1"/>
          <p:nvPr>
            <p:ph idx="1" type="body"/>
          </p:nvPr>
        </p:nvSpPr>
        <p:spPr>
          <a:xfrm>
            <a:off x="498945" y="3120365"/>
            <a:ext cx="5206736" cy="465554"/>
          </a:xfrm>
          <a:prstGeom prst="rect">
            <a:avLst/>
          </a:prstGeom>
          <a:noFill/>
          <a:ln>
            <a:noFill/>
          </a:ln>
        </p:spPr>
        <p:txBody>
          <a:bodyPr anchorCtr="0" anchor="t" bIns="0" lIns="0" spcFirstLastPara="1" rIns="0" wrap="square" tIns="0"/>
          <a:lstStyle>
            <a:lvl1pPr indent="-228600" lvl="0" marL="457200" algn="l">
              <a:lnSpc>
                <a:spcPct val="100000"/>
              </a:lnSpc>
              <a:spcBef>
                <a:spcPts val="0"/>
              </a:spcBef>
              <a:spcAft>
                <a:spcPts val="0"/>
              </a:spcAft>
              <a:buSzPts val="1600"/>
              <a:buNone/>
              <a:defRPr b="1" sz="1600">
                <a:solidFill>
                  <a:schemeClr val="dk1"/>
                </a:solidFill>
              </a:defRPr>
            </a:lvl1pPr>
            <a:lvl2pPr indent="-228600" lvl="1" marL="914400" algn="l">
              <a:lnSpc>
                <a:spcPct val="100000"/>
              </a:lnSpc>
              <a:spcBef>
                <a:spcPts val="0"/>
              </a:spcBef>
              <a:spcAft>
                <a:spcPts val="0"/>
              </a:spcAft>
              <a:buSzPts val="1400"/>
              <a:buNone/>
              <a:defRPr b="1" sz="1400">
                <a:solidFill>
                  <a:schemeClr val="dk1"/>
                </a:solidFill>
              </a:defRPr>
            </a:lvl2pPr>
            <a:lvl3pPr indent="-320039" lvl="2" marL="1371600" algn="l">
              <a:lnSpc>
                <a:spcPct val="100000"/>
              </a:lnSpc>
              <a:spcBef>
                <a:spcPts val="450"/>
              </a:spcBef>
              <a:spcAft>
                <a:spcPts val="0"/>
              </a:spcAft>
              <a:buSzPts val="1440"/>
              <a:buChar char="o"/>
              <a:defRPr/>
            </a:lvl3pPr>
            <a:lvl4pPr indent="-342900" lvl="3" marL="1828800" algn="l">
              <a:lnSpc>
                <a:spcPct val="75000"/>
              </a:lnSpc>
              <a:spcBef>
                <a:spcPts val="450"/>
              </a:spcBef>
              <a:spcAft>
                <a:spcPts val="0"/>
              </a:spcAft>
              <a:buSzPts val="1800"/>
              <a:buChar char="–"/>
              <a:defRPr/>
            </a:lvl4pPr>
            <a:lvl5pPr indent="-342900" lvl="4" marL="2286000" algn="l">
              <a:lnSpc>
                <a:spcPct val="75000"/>
              </a:lnSpc>
              <a:spcBef>
                <a:spcPts val="360"/>
              </a:spcBef>
              <a:spcAft>
                <a:spcPts val="0"/>
              </a:spcAft>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117" name="Google Shape;117;p19"/>
          <p:cNvSpPr txBox="1"/>
          <p:nvPr>
            <p:ph type="ctrTitle"/>
          </p:nvPr>
        </p:nvSpPr>
        <p:spPr>
          <a:xfrm>
            <a:off x="498945" y="1551082"/>
            <a:ext cx="5201767" cy="1391291"/>
          </a:xfrm>
          <a:prstGeom prst="rect">
            <a:avLst/>
          </a:prstGeom>
          <a:noFill/>
          <a:ln>
            <a:noFill/>
          </a:ln>
        </p:spPr>
        <p:txBody>
          <a:bodyPr anchorCtr="0" anchor="b" bIns="0" lIns="0" spcFirstLastPara="1" rIns="0" wrap="square" tIns="0"/>
          <a:lstStyle>
            <a:lvl1pPr lvl="0" algn="l">
              <a:lnSpc>
                <a:spcPct val="106250"/>
              </a:lnSpc>
              <a:spcBef>
                <a:spcPts val="0"/>
              </a:spcBef>
              <a:spcAft>
                <a:spcPts val="0"/>
              </a:spcAft>
              <a:buClr>
                <a:schemeClr val="lt1"/>
              </a:buClr>
              <a:buSzPts val="3200"/>
              <a:buFont typeface="Arial"/>
              <a:buNone/>
              <a:defRPr b="1" sz="32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8" name="Google Shape;118;p19"/>
          <p:cNvSpPr/>
          <p:nvPr/>
        </p:nvSpPr>
        <p:spPr>
          <a:xfrm>
            <a:off x="0" y="4697730"/>
            <a:ext cx="9144000" cy="445770"/>
          </a:xfrm>
          <a:prstGeom prst="rect">
            <a:avLst/>
          </a:prstGeom>
          <a:gradFill>
            <a:gsLst>
              <a:gs pos="0">
                <a:schemeClr val="lt1"/>
              </a:gs>
              <a:gs pos="66000">
                <a:schemeClr val="lt1"/>
              </a:gs>
              <a:gs pos="100000">
                <a:schemeClr val="lt2"/>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119" name="Google Shape;119;p19"/>
          <p:cNvSpPr txBox="1"/>
          <p:nvPr/>
        </p:nvSpPr>
        <p:spPr>
          <a:xfrm>
            <a:off x="3706047" y="4844732"/>
            <a:ext cx="4699819" cy="184666"/>
          </a:xfrm>
          <a:prstGeom prst="rect">
            <a:avLst/>
          </a:prstGeom>
          <a:noFill/>
          <a:ln>
            <a:noFill/>
          </a:ln>
        </p:spPr>
        <p:txBody>
          <a:bodyPr anchorCtr="0" anchor="t" bIns="45700" lIns="0" spcFirstLastPara="1" rIns="91425" wrap="square" tIns="45700">
            <a:noAutofit/>
          </a:bodyPr>
          <a:lstStyle/>
          <a:p>
            <a:pPr indent="0" lvl="0" marL="0" marR="0" rtl="0" algn="r">
              <a:lnSpc>
                <a:spcPct val="100000"/>
              </a:lnSpc>
              <a:spcBef>
                <a:spcPts val="0"/>
              </a:spcBef>
              <a:spcAft>
                <a:spcPts val="0"/>
              </a:spcAft>
              <a:buClr>
                <a:srgbClr val="000000"/>
              </a:buClr>
              <a:buSzPts val="600"/>
              <a:buFont typeface="Arial"/>
              <a:buNone/>
            </a:pPr>
            <a:r>
              <a:rPr b="0" i="0" lang="en-US" sz="600" u="none" cap="none" strike="noStrike">
                <a:solidFill>
                  <a:schemeClr val="dk1"/>
                </a:solidFill>
                <a:latin typeface="Arial"/>
                <a:ea typeface="Arial"/>
                <a:cs typeface="Arial"/>
                <a:sym typeface="Arial"/>
              </a:rPr>
              <a:t>© 2019 Information Resources Inc. (IRI). Confidential and Proprietary.</a:t>
            </a:r>
            <a:endParaRPr b="0" i="0" sz="1400" u="none" cap="none" strike="noStrike">
              <a:solidFill>
                <a:srgbClr val="000000"/>
              </a:solidFill>
              <a:latin typeface="Arial"/>
              <a:ea typeface="Arial"/>
              <a:cs typeface="Arial"/>
              <a:sym typeface="Arial"/>
            </a:endParaRPr>
          </a:p>
        </p:txBody>
      </p:sp>
      <p:sp>
        <p:nvSpPr>
          <p:cNvPr id="120" name="Google Shape;120;p19"/>
          <p:cNvSpPr txBox="1"/>
          <p:nvPr/>
        </p:nvSpPr>
        <p:spPr>
          <a:xfrm>
            <a:off x="8223301" y="4834890"/>
            <a:ext cx="565211" cy="273844"/>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800"/>
              <a:buFont typeface="Arial"/>
              <a:buNone/>
            </a:pPr>
            <a:fld id="{00000000-1234-1234-1234-123412341234}" type="slidenum">
              <a:rPr b="1" i="0" lang="en-US" sz="800" u="none" cap="none" strike="noStrike">
                <a:solidFill>
                  <a:schemeClr val="dk1"/>
                </a:solidFill>
                <a:latin typeface="Arial"/>
                <a:ea typeface="Arial"/>
                <a:cs typeface="Arial"/>
                <a:sym typeface="Arial"/>
              </a:rPr>
              <a:t>‹#›</a:t>
            </a:fld>
            <a:endParaRPr b="1" i="0" sz="800" u="none" cap="none" strike="noStrike">
              <a:solidFill>
                <a:schemeClr val="dk1"/>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6 Slide" showMasterSp="0">
  <p:cSld name="Section 6 Slide">
    <p:spTree>
      <p:nvGrpSpPr>
        <p:cNvPr id="121" name="Shape 121"/>
        <p:cNvGrpSpPr/>
        <p:nvPr/>
      </p:nvGrpSpPr>
      <p:grpSpPr>
        <a:xfrm>
          <a:off x="0" y="0"/>
          <a:ext cx="0" cy="0"/>
          <a:chOff x="0" y="0"/>
          <a:chExt cx="0" cy="0"/>
        </a:xfrm>
      </p:grpSpPr>
      <p:pic>
        <p:nvPicPr>
          <p:cNvPr id="122" name="Google Shape;122;p20"/>
          <p:cNvPicPr preferRelativeResize="0"/>
          <p:nvPr/>
        </p:nvPicPr>
        <p:blipFill rotWithShape="1">
          <a:blip r:embed="rId2">
            <a:alphaModFix/>
          </a:blip>
          <a:srcRect b="0" l="0" r="0" t="0"/>
          <a:stretch/>
        </p:blipFill>
        <p:spPr>
          <a:xfrm>
            <a:off x="0" y="0"/>
            <a:ext cx="9144000" cy="3474720"/>
          </a:xfrm>
          <a:prstGeom prst="rect">
            <a:avLst/>
          </a:prstGeom>
          <a:noFill/>
          <a:ln>
            <a:noFill/>
          </a:ln>
        </p:spPr>
      </p:pic>
      <p:sp>
        <p:nvSpPr>
          <p:cNvPr id="123" name="Google Shape;123;p20"/>
          <p:cNvSpPr txBox="1"/>
          <p:nvPr>
            <p:ph idx="1" type="body"/>
          </p:nvPr>
        </p:nvSpPr>
        <p:spPr>
          <a:xfrm>
            <a:off x="498945" y="3120365"/>
            <a:ext cx="5206736" cy="465554"/>
          </a:xfrm>
          <a:prstGeom prst="rect">
            <a:avLst/>
          </a:prstGeom>
          <a:noFill/>
          <a:ln>
            <a:noFill/>
          </a:ln>
        </p:spPr>
        <p:txBody>
          <a:bodyPr anchorCtr="0" anchor="t" bIns="0" lIns="0" spcFirstLastPara="1" rIns="0" wrap="square" tIns="0"/>
          <a:lstStyle>
            <a:lvl1pPr indent="-228600" lvl="0" marL="457200" algn="l">
              <a:lnSpc>
                <a:spcPct val="100000"/>
              </a:lnSpc>
              <a:spcBef>
                <a:spcPts val="0"/>
              </a:spcBef>
              <a:spcAft>
                <a:spcPts val="0"/>
              </a:spcAft>
              <a:buSzPts val="1600"/>
              <a:buNone/>
              <a:defRPr b="1" sz="1600">
                <a:solidFill>
                  <a:schemeClr val="dk1"/>
                </a:solidFill>
              </a:defRPr>
            </a:lvl1pPr>
            <a:lvl2pPr indent="-228600" lvl="1" marL="914400" algn="l">
              <a:lnSpc>
                <a:spcPct val="100000"/>
              </a:lnSpc>
              <a:spcBef>
                <a:spcPts val="0"/>
              </a:spcBef>
              <a:spcAft>
                <a:spcPts val="0"/>
              </a:spcAft>
              <a:buSzPts val="1400"/>
              <a:buNone/>
              <a:defRPr b="1" sz="1400">
                <a:solidFill>
                  <a:schemeClr val="dk1"/>
                </a:solidFill>
              </a:defRPr>
            </a:lvl2pPr>
            <a:lvl3pPr indent="-320039" lvl="2" marL="1371600" algn="l">
              <a:lnSpc>
                <a:spcPct val="100000"/>
              </a:lnSpc>
              <a:spcBef>
                <a:spcPts val="450"/>
              </a:spcBef>
              <a:spcAft>
                <a:spcPts val="0"/>
              </a:spcAft>
              <a:buSzPts val="1440"/>
              <a:buChar char="o"/>
              <a:defRPr/>
            </a:lvl3pPr>
            <a:lvl4pPr indent="-342900" lvl="3" marL="1828800" algn="l">
              <a:lnSpc>
                <a:spcPct val="75000"/>
              </a:lnSpc>
              <a:spcBef>
                <a:spcPts val="450"/>
              </a:spcBef>
              <a:spcAft>
                <a:spcPts val="0"/>
              </a:spcAft>
              <a:buSzPts val="1800"/>
              <a:buChar char="–"/>
              <a:defRPr/>
            </a:lvl4pPr>
            <a:lvl5pPr indent="-342900" lvl="4" marL="2286000" algn="l">
              <a:lnSpc>
                <a:spcPct val="75000"/>
              </a:lnSpc>
              <a:spcBef>
                <a:spcPts val="360"/>
              </a:spcBef>
              <a:spcAft>
                <a:spcPts val="0"/>
              </a:spcAft>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124" name="Google Shape;124;p20"/>
          <p:cNvSpPr txBox="1"/>
          <p:nvPr>
            <p:ph type="ctrTitle"/>
          </p:nvPr>
        </p:nvSpPr>
        <p:spPr>
          <a:xfrm>
            <a:off x="498945" y="1551082"/>
            <a:ext cx="5201767" cy="1391291"/>
          </a:xfrm>
          <a:prstGeom prst="rect">
            <a:avLst/>
          </a:prstGeom>
          <a:noFill/>
          <a:ln>
            <a:noFill/>
          </a:ln>
        </p:spPr>
        <p:txBody>
          <a:bodyPr anchorCtr="0" anchor="b" bIns="0" lIns="0" spcFirstLastPara="1" rIns="0" wrap="square" tIns="0"/>
          <a:lstStyle>
            <a:lvl1pPr lvl="0" algn="l">
              <a:lnSpc>
                <a:spcPct val="106250"/>
              </a:lnSpc>
              <a:spcBef>
                <a:spcPts val="0"/>
              </a:spcBef>
              <a:spcAft>
                <a:spcPts val="0"/>
              </a:spcAft>
              <a:buClr>
                <a:schemeClr val="lt1"/>
              </a:buClr>
              <a:buSzPts val="3200"/>
              <a:buFont typeface="Arial"/>
              <a:buNone/>
              <a:defRPr b="1" sz="32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5" name="Google Shape;125;p20"/>
          <p:cNvSpPr/>
          <p:nvPr/>
        </p:nvSpPr>
        <p:spPr>
          <a:xfrm>
            <a:off x="0" y="4697730"/>
            <a:ext cx="9144000" cy="445770"/>
          </a:xfrm>
          <a:prstGeom prst="rect">
            <a:avLst/>
          </a:prstGeom>
          <a:gradFill>
            <a:gsLst>
              <a:gs pos="0">
                <a:schemeClr val="lt1"/>
              </a:gs>
              <a:gs pos="66000">
                <a:schemeClr val="lt1"/>
              </a:gs>
              <a:gs pos="100000">
                <a:schemeClr val="lt2"/>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126" name="Google Shape;126;p20"/>
          <p:cNvSpPr txBox="1"/>
          <p:nvPr/>
        </p:nvSpPr>
        <p:spPr>
          <a:xfrm>
            <a:off x="3706047" y="4844732"/>
            <a:ext cx="4699819" cy="184666"/>
          </a:xfrm>
          <a:prstGeom prst="rect">
            <a:avLst/>
          </a:prstGeom>
          <a:noFill/>
          <a:ln>
            <a:noFill/>
          </a:ln>
        </p:spPr>
        <p:txBody>
          <a:bodyPr anchorCtr="0" anchor="t" bIns="45700" lIns="0" spcFirstLastPara="1" rIns="91425" wrap="square" tIns="45700">
            <a:noAutofit/>
          </a:bodyPr>
          <a:lstStyle/>
          <a:p>
            <a:pPr indent="0" lvl="0" marL="0" marR="0" rtl="0" algn="r">
              <a:lnSpc>
                <a:spcPct val="100000"/>
              </a:lnSpc>
              <a:spcBef>
                <a:spcPts val="0"/>
              </a:spcBef>
              <a:spcAft>
                <a:spcPts val="0"/>
              </a:spcAft>
              <a:buClr>
                <a:srgbClr val="000000"/>
              </a:buClr>
              <a:buSzPts val="600"/>
              <a:buFont typeface="Arial"/>
              <a:buNone/>
            </a:pPr>
            <a:r>
              <a:rPr b="0" i="0" lang="en-US" sz="600" u="none" cap="none" strike="noStrike">
                <a:solidFill>
                  <a:schemeClr val="dk1"/>
                </a:solidFill>
                <a:latin typeface="Arial"/>
                <a:ea typeface="Arial"/>
                <a:cs typeface="Arial"/>
                <a:sym typeface="Arial"/>
              </a:rPr>
              <a:t>© 2019 Information Resources Inc. (IRI). Confidential and Proprietary.</a:t>
            </a:r>
            <a:endParaRPr b="0" i="0" sz="1400" u="none" cap="none" strike="noStrike">
              <a:solidFill>
                <a:srgbClr val="000000"/>
              </a:solidFill>
              <a:latin typeface="Arial"/>
              <a:ea typeface="Arial"/>
              <a:cs typeface="Arial"/>
              <a:sym typeface="Arial"/>
            </a:endParaRPr>
          </a:p>
        </p:txBody>
      </p:sp>
      <p:sp>
        <p:nvSpPr>
          <p:cNvPr id="127" name="Google Shape;127;p20"/>
          <p:cNvSpPr txBox="1"/>
          <p:nvPr/>
        </p:nvSpPr>
        <p:spPr>
          <a:xfrm>
            <a:off x="8223301" y="4834890"/>
            <a:ext cx="565211" cy="273844"/>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800"/>
              <a:buFont typeface="Arial"/>
              <a:buNone/>
            </a:pPr>
            <a:fld id="{00000000-1234-1234-1234-123412341234}" type="slidenum">
              <a:rPr b="1" i="0" lang="en-US" sz="800" u="none" cap="none" strike="noStrike">
                <a:solidFill>
                  <a:schemeClr val="dk1"/>
                </a:solidFill>
                <a:latin typeface="Arial"/>
                <a:ea typeface="Arial"/>
                <a:cs typeface="Arial"/>
                <a:sym typeface="Arial"/>
              </a:rPr>
              <a:t>‹#›</a:t>
            </a:fld>
            <a:endParaRPr b="1" i="0" sz="800" u="none" cap="none" strike="noStrike">
              <a:solidFill>
                <a:schemeClr val="dk1"/>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Slide &amp; Sub-Head">
  <p:cSld name="Content Slide &amp; Sub-Head">
    <p:spTree>
      <p:nvGrpSpPr>
        <p:cNvPr id="23" name="Shape 23"/>
        <p:cNvGrpSpPr/>
        <p:nvPr/>
      </p:nvGrpSpPr>
      <p:grpSpPr>
        <a:xfrm>
          <a:off x="0" y="0"/>
          <a:ext cx="0" cy="0"/>
          <a:chOff x="0" y="0"/>
          <a:chExt cx="0" cy="0"/>
        </a:xfrm>
      </p:grpSpPr>
      <p:sp>
        <p:nvSpPr>
          <p:cNvPr id="24" name="Google Shape;24;p3"/>
          <p:cNvSpPr txBox="1"/>
          <p:nvPr>
            <p:ph type="title"/>
          </p:nvPr>
        </p:nvSpPr>
        <p:spPr>
          <a:xfrm>
            <a:off x="320040" y="277398"/>
            <a:ext cx="8503920" cy="473864"/>
          </a:xfrm>
          <a:prstGeom prst="rect">
            <a:avLst/>
          </a:prstGeom>
          <a:noFill/>
          <a:ln>
            <a:noFill/>
          </a:ln>
        </p:spPr>
        <p:txBody>
          <a:bodyPr anchorCtr="0" anchor="b" bIns="0" lIns="0" spcFirstLastPara="1" rIns="0" wrap="square" tIns="0"/>
          <a:lstStyle>
            <a:lvl1pPr lvl="0" algn="l">
              <a:lnSpc>
                <a:spcPct val="100000"/>
              </a:lnSpc>
              <a:spcBef>
                <a:spcPts val="0"/>
              </a:spcBef>
              <a:spcAft>
                <a:spcPts val="0"/>
              </a:spcAft>
              <a:buClr>
                <a:schemeClr val="accent3"/>
              </a:buClr>
              <a:buSzPts val="1800"/>
              <a:buFont typeface="Arial"/>
              <a:buNone/>
              <a:defRPr sz="18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3"/>
          <p:cNvSpPr txBox="1"/>
          <p:nvPr>
            <p:ph idx="1" type="body"/>
          </p:nvPr>
        </p:nvSpPr>
        <p:spPr>
          <a:xfrm>
            <a:off x="320040" y="881059"/>
            <a:ext cx="8503919" cy="247650"/>
          </a:xfrm>
          <a:prstGeom prst="rect">
            <a:avLst/>
          </a:prstGeom>
          <a:noFill/>
          <a:ln>
            <a:noFill/>
          </a:ln>
        </p:spPr>
        <p:txBody>
          <a:bodyPr anchorCtr="0" anchor="t" bIns="0" lIns="0" spcFirstLastPara="1" rIns="0" wrap="square" tIns="0"/>
          <a:lstStyle>
            <a:lvl1pPr indent="-228600" lvl="0" marL="457200" algn="l">
              <a:lnSpc>
                <a:spcPct val="100000"/>
              </a:lnSpc>
              <a:spcBef>
                <a:spcPts val="0"/>
              </a:spcBef>
              <a:spcAft>
                <a:spcPts val="0"/>
              </a:spcAft>
              <a:buSzPts val="1400"/>
              <a:buNone/>
              <a:defRPr b="1" sz="1400"/>
            </a:lvl1pPr>
            <a:lvl2pPr indent="-228600" lvl="1" marL="914400" algn="l">
              <a:lnSpc>
                <a:spcPct val="100000"/>
              </a:lnSpc>
              <a:spcBef>
                <a:spcPts val="450"/>
              </a:spcBef>
              <a:spcAft>
                <a:spcPts val="0"/>
              </a:spcAft>
              <a:buSzPts val="1400"/>
              <a:buNone/>
              <a:defRPr/>
            </a:lvl2pPr>
            <a:lvl3pPr indent="-228600" lvl="2" marL="1371600" algn="l">
              <a:lnSpc>
                <a:spcPct val="100000"/>
              </a:lnSpc>
              <a:spcBef>
                <a:spcPts val="450"/>
              </a:spcBef>
              <a:spcAft>
                <a:spcPts val="0"/>
              </a:spcAft>
              <a:buSzPts val="1120"/>
              <a:buNone/>
              <a:defRPr/>
            </a:lvl3pPr>
            <a:lvl4pPr indent="-228600" lvl="3" marL="1828800" algn="l">
              <a:lnSpc>
                <a:spcPct val="150000"/>
              </a:lnSpc>
              <a:spcBef>
                <a:spcPts val="450"/>
              </a:spcBef>
              <a:spcAft>
                <a:spcPts val="0"/>
              </a:spcAft>
              <a:buSzPts val="900"/>
              <a:buNone/>
              <a:defRPr/>
            </a:lvl4pPr>
            <a:lvl5pPr indent="-228600" lvl="4" marL="2286000" algn="l">
              <a:lnSpc>
                <a:spcPct val="150000"/>
              </a:lnSpc>
              <a:spcBef>
                <a:spcPts val="180"/>
              </a:spcBef>
              <a:spcAft>
                <a:spcPts val="0"/>
              </a:spcAft>
              <a:buSzPts val="900"/>
              <a:buNone/>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7 Slide" showMasterSp="0">
  <p:cSld name="Section 7 Slide">
    <p:spTree>
      <p:nvGrpSpPr>
        <p:cNvPr id="128" name="Shape 128"/>
        <p:cNvGrpSpPr/>
        <p:nvPr/>
      </p:nvGrpSpPr>
      <p:grpSpPr>
        <a:xfrm>
          <a:off x="0" y="0"/>
          <a:ext cx="0" cy="0"/>
          <a:chOff x="0" y="0"/>
          <a:chExt cx="0" cy="0"/>
        </a:xfrm>
      </p:grpSpPr>
      <p:pic>
        <p:nvPicPr>
          <p:cNvPr id="129" name="Google Shape;129;p21"/>
          <p:cNvPicPr preferRelativeResize="0"/>
          <p:nvPr/>
        </p:nvPicPr>
        <p:blipFill rotWithShape="1">
          <a:blip r:embed="rId2">
            <a:alphaModFix/>
          </a:blip>
          <a:srcRect b="0" l="0" r="0" t="0"/>
          <a:stretch/>
        </p:blipFill>
        <p:spPr>
          <a:xfrm>
            <a:off x="0" y="-6052"/>
            <a:ext cx="9144000" cy="3459480"/>
          </a:xfrm>
          <a:prstGeom prst="rect">
            <a:avLst/>
          </a:prstGeom>
          <a:noFill/>
          <a:ln>
            <a:noFill/>
          </a:ln>
        </p:spPr>
      </p:pic>
      <p:sp>
        <p:nvSpPr>
          <p:cNvPr id="130" name="Google Shape;130;p21"/>
          <p:cNvSpPr txBox="1"/>
          <p:nvPr>
            <p:ph idx="1" type="body"/>
          </p:nvPr>
        </p:nvSpPr>
        <p:spPr>
          <a:xfrm>
            <a:off x="498945" y="3120365"/>
            <a:ext cx="5206736" cy="465554"/>
          </a:xfrm>
          <a:prstGeom prst="rect">
            <a:avLst/>
          </a:prstGeom>
          <a:noFill/>
          <a:ln>
            <a:noFill/>
          </a:ln>
        </p:spPr>
        <p:txBody>
          <a:bodyPr anchorCtr="0" anchor="t" bIns="0" lIns="0" spcFirstLastPara="1" rIns="0" wrap="square" tIns="0"/>
          <a:lstStyle>
            <a:lvl1pPr indent="-228600" lvl="0" marL="457200" algn="l">
              <a:lnSpc>
                <a:spcPct val="100000"/>
              </a:lnSpc>
              <a:spcBef>
                <a:spcPts val="0"/>
              </a:spcBef>
              <a:spcAft>
                <a:spcPts val="0"/>
              </a:spcAft>
              <a:buSzPts val="1600"/>
              <a:buNone/>
              <a:defRPr b="1" sz="1600">
                <a:solidFill>
                  <a:schemeClr val="dk1"/>
                </a:solidFill>
              </a:defRPr>
            </a:lvl1pPr>
            <a:lvl2pPr indent="-228600" lvl="1" marL="914400" algn="l">
              <a:lnSpc>
                <a:spcPct val="100000"/>
              </a:lnSpc>
              <a:spcBef>
                <a:spcPts val="0"/>
              </a:spcBef>
              <a:spcAft>
                <a:spcPts val="0"/>
              </a:spcAft>
              <a:buSzPts val="1400"/>
              <a:buNone/>
              <a:defRPr b="1" sz="1400">
                <a:solidFill>
                  <a:schemeClr val="dk1"/>
                </a:solidFill>
              </a:defRPr>
            </a:lvl2pPr>
            <a:lvl3pPr indent="-320039" lvl="2" marL="1371600" algn="l">
              <a:lnSpc>
                <a:spcPct val="100000"/>
              </a:lnSpc>
              <a:spcBef>
                <a:spcPts val="450"/>
              </a:spcBef>
              <a:spcAft>
                <a:spcPts val="0"/>
              </a:spcAft>
              <a:buSzPts val="1440"/>
              <a:buChar char="o"/>
              <a:defRPr/>
            </a:lvl3pPr>
            <a:lvl4pPr indent="-342900" lvl="3" marL="1828800" algn="l">
              <a:lnSpc>
                <a:spcPct val="75000"/>
              </a:lnSpc>
              <a:spcBef>
                <a:spcPts val="450"/>
              </a:spcBef>
              <a:spcAft>
                <a:spcPts val="0"/>
              </a:spcAft>
              <a:buSzPts val="1800"/>
              <a:buChar char="–"/>
              <a:defRPr/>
            </a:lvl4pPr>
            <a:lvl5pPr indent="-342900" lvl="4" marL="2286000" algn="l">
              <a:lnSpc>
                <a:spcPct val="75000"/>
              </a:lnSpc>
              <a:spcBef>
                <a:spcPts val="360"/>
              </a:spcBef>
              <a:spcAft>
                <a:spcPts val="0"/>
              </a:spcAft>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131" name="Google Shape;131;p21"/>
          <p:cNvSpPr txBox="1"/>
          <p:nvPr>
            <p:ph type="ctrTitle"/>
          </p:nvPr>
        </p:nvSpPr>
        <p:spPr>
          <a:xfrm>
            <a:off x="498945" y="1551082"/>
            <a:ext cx="5201767" cy="1391291"/>
          </a:xfrm>
          <a:prstGeom prst="rect">
            <a:avLst/>
          </a:prstGeom>
          <a:noFill/>
          <a:ln>
            <a:noFill/>
          </a:ln>
        </p:spPr>
        <p:txBody>
          <a:bodyPr anchorCtr="0" anchor="b" bIns="0" lIns="0" spcFirstLastPara="1" rIns="0" wrap="square" tIns="0"/>
          <a:lstStyle>
            <a:lvl1pPr lvl="0" algn="l">
              <a:lnSpc>
                <a:spcPct val="106250"/>
              </a:lnSpc>
              <a:spcBef>
                <a:spcPts val="0"/>
              </a:spcBef>
              <a:spcAft>
                <a:spcPts val="0"/>
              </a:spcAft>
              <a:buClr>
                <a:schemeClr val="lt1"/>
              </a:buClr>
              <a:buSzPts val="3200"/>
              <a:buFont typeface="Arial"/>
              <a:buNone/>
              <a:defRPr b="1" sz="32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2" name="Google Shape;132;p21"/>
          <p:cNvSpPr/>
          <p:nvPr/>
        </p:nvSpPr>
        <p:spPr>
          <a:xfrm>
            <a:off x="0" y="4697730"/>
            <a:ext cx="9144000" cy="445770"/>
          </a:xfrm>
          <a:prstGeom prst="rect">
            <a:avLst/>
          </a:prstGeom>
          <a:gradFill>
            <a:gsLst>
              <a:gs pos="0">
                <a:schemeClr val="lt1"/>
              </a:gs>
              <a:gs pos="66000">
                <a:schemeClr val="lt1"/>
              </a:gs>
              <a:gs pos="100000">
                <a:schemeClr val="lt2"/>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133" name="Google Shape;133;p21"/>
          <p:cNvSpPr txBox="1"/>
          <p:nvPr/>
        </p:nvSpPr>
        <p:spPr>
          <a:xfrm>
            <a:off x="3706047" y="4844732"/>
            <a:ext cx="4699819" cy="184666"/>
          </a:xfrm>
          <a:prstGeom prst="rect">
            <a:avLst/>
          </a:prstGeom>
          <a:noFill/>
          <a:ln>
            <a:noFill/>
          </a:ln>
        </p:spPr>
        <p:txBody>
          <a:bodyPr anchorCtr="0" anchor="t" bIns="45700" lIns="0" spcFirstLastPara="1" rIns="91425" wrap="square" tIns="45700">
            <a:noAutofit/>
          </a:bodyPr>
          <a:lstStyle/>
          <a:p>
            <a:pPr indent="0" lvl="0" marL="0" marR="0" rtl="0" algn="r">
              <a:lnSpc>
                <a:spcPct val="100000"/>
              </a:lnSpc>
              <a:spcBef>
                <a:spcPts val="0"/>
              </a:spcBef>
              <a:spcAft>
                <a:spcPts val="0"/>
              </a:spcAft>
              <a:buClr>
                <a:srgbClr val="000000"/>
              </a:buClr>
              <a:buSzPts val="600"/>
              <a:buFont typeface="Arial"/>
              <a:buNone/>
            </a:pPr>
            <a:r>
              <a:rPr b="0" i="0" lang="en-US" sz="600" u="none" cap="none" strike="noStrike">
                <a:solidFill>
                  <a:schemeClr val="dk1"/>
                </a:solidFill>
                <a:latin typeface="Arial"/>
                <a:ea typeface="Arial"/>
                <a:cs typeface="Arial"/>
                <a:sym typeface="Arial"/>
              </a:rPr>
              <a:t>© 2019 Information Resources Inc. (IRI). Confidential and Proprietary.</a:t>
            </a:r>
            <a:endParaRPr b="0" i="0" sz="1400" u="none" cap="none" strike="noStrike">
              <a:solidFill>
                <a:srgbClr val="000000"/>
              </a:solidFill>
              <a:latin typeface="Arial"/>
              <a:ea typeface="Arial"/>
              <a:cs typeface="Arial"/>
              <a:sym typeface="Arial"/>
            </a:endParaRPr>
          </a:p>
        </p:txBody>
      </p:sp>
      <p:sp>
        <p:nvSpPr>
          <p:cNvPr id="134" name="Google Shape;134;p21"/>
          <p:cNvSpPr txBox="1"/>
          <p:nvPr/>
        </p:nvSpPr>
        <p:spPr>
          <a:xfrm>
            <a:off x="8223301" y="4834890"/>
            <a:ext cx="565211" cy="273844"/>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800"/>
              <a:buFont typeface="Arial"/>
              <a:buNone/>
            </a:pPr>
            <a:fld id="{00000000-1234-1234-1234-123412341234}" type="slidenum">
              <a:rPr b="1" i="0" lang="en-US" sz="800" u="none" cap="none" strike="noStrike">
                <a:solidFill>
                  <a:schemeClr val="dk1"/>
                </a:solidFill>
                <a:latin typeface="Arial"/>
                <a:ea typeface="Arial"/>
                <a:cs typeface="Arial"/>
                <a:sym typeface="Arial"/>
              </a:rPr>
              <a:t>‹#›</a:t>
            </a:fld>
            <a:endParaRPr b="1" i="0" sz="800" u="none" cap="none" strike="noStrike">
              <a:solidFill>
                <a:schemeClr val="dk1"/>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8 Slide" showMasterSp="0">
  <p:cSld name="Section 8 Slide">
    <p:spTree>
      <p:nvGrpSpPr>
        <p:cNvPr id="135" name="Shape 135"/>
        <p:cNvGrpSpPr/>
        <p:nvPr/>
      </p:nvGrpSpPr>
      <p:grpSpPr>
        <a:xfrm>
          <a:off x="0" y="0"/>
          <a:ext cx="0" cy="0"/>
          <a:chOff x="0" y="0"/>
          <a:chExt cx="0" cy="0"/>
        </a:xfrm>
      </p:grpSpPr>
      <p:pic>
        <p:nvPicPr>
          <p:cNvPr id="136" name="Google Shape;136;p22"/>
          <p:cNvPicPr preferRelativeResize="0"/>
          <p:nvPr/>
        </p:nvPicPr>
        <p:blipFill rotWithShape="1">
          <a:blip r:embed="rId2">
            <a:alphaModFix/>
          </a:blip>
          <a:srcRect b="0" l="0" r="0" t="0"/>
          <a:stretch/>
        </p:blipFill>
        <p:spPr>
          <a:xfrm>
            <a:off x="0" y="0"/>
            <a:ext cx="9144000" cy="3497580"/>
          </a:xfrm>
          <a:prstGeom prst="rect">
            <a:avLst/>
          </a:prstGeom>
          <a:noFill/>
          <a:ln>
            <a:noFill/>
          </a:ln>
        </p:spPr>
      </p:pic>
      <p:sp>
        <p:nvSpPr>
          <p:cNvPr id="137" name="Google Shape;137;p22"/>
          <p:cNvSpPr txBox="1"/>
          <p:nvPr>
            <p:ph idx="1" type="body"/>
          </p:nvPr>
        </p:nvSpPr>
        <p:spPr>
          <a:xfrm>
            <a:off x="498945" y="3120365"/>
            <a:ext cx="5206736" cy="465554"/>
          </a:xfrm>
          <a:prstGeom prst="rect">
            <a:avLst/>
          </a:prstGeom>
          <a:noFill/>
          <a:ln>
            <a:noFill/>
          </a:ln>
        </p:spPr>
        <p:txBody>
          <a:bodyPr anchorCtr="0" anchor="t" bIns="0" lIns="0" spcFirstLastPara="1" rIns="0" wrap="square" tIns="0"/>
          <a:lstStyle>
            <a:lvl1pPr indent="-228600" lvl="0" marL="457200" algn="l">
              <a:lnSpc>
                <a:spcPct val="100000"/>
              </a:lnSpc>
              <a:spcBef>
                <a:spcPts val="0"/>
              </a:spcBef>
              <a:spcAft>
                <a:spcPts val="0"/>
              </a:spcAft>
              <a:buSzPts val="1600"/>
              <a:buNone/>
              <a:defRPr b="1" sz="1600">
                <a:solidFill>
                  <a:schemeClr val="dk1"/>
                </a:solidFill>
              </a:defRPr>
            </a:lvl1pPr>
            <a:lvl2pPr indent="-228600" lvl="1" marL="914400" algn="l">
              <a:lnSpc>
                <a:spcPct val="100000"/>
              </a:lnSpc>
              <a:spcBef>
                <a:spcPts val="0"/>
              </a:spcBef>
              <a:spcAft>
                <a:spcPts val="0"/>
              </a:spcAft>
              <a:buSzPts val="1400"/>
              <a:buNone/>
              <a:defRPr b="1" sz="1400">
                <a:solidFill>
                  <a:schemeClr val="dk1"/>
                </a:solidFill>
              </a:defRPr>
            </a:lvl2pPr>
            <a:lvl3pPr indent="-320039" lvl="2" marL="1371600" algn="l">
              <a:lnSpc>
                <a:spcPct val="100000"/>
              </a:lnSpc>
              <a:spcBef>
                <a:spcPts val="450"/>
              </a:spcBef>
              <a:spcAft>
                <a:spcPts val="0"/>
              </a:spcAft>
              <a:buSzPts val="1440"/>
              <a:buChar char="o"/>
              <a:defRPr/>
            </a:lvl3pPr>
            <a:lvl4pPr indent="-342900" lvl="3" marL="1828800" algn="l">
              <a:lnSpc>
                <a:spcPct val="75000"/>
              </a:lnSpc>
              <a:spcBef>
                <a:spcPts val="450"/>
              </a:spcBef>
              <a:spcAft>
                <a:spcPts val="0"/>
              </a:spcAft>
              <a:buSzPts val="1800"/>
              <a:buChar char="–"/>
              <a:defRPr/>
            </a:lvl4pPr>
            <a:lvl5pPr indent="-342900" lvl="4" marL="2286000" algn="l">
              <a:lnSpc>
                <a:spcPct val="75000"/>
              </a:lnSpc>
              <a:spcBef>
                <a:spcPts val="360"/>
              </a:spcBef>
              <a:spcAft>
                <a:spcPts val="0"/>
              </a:spcAft>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138" name="Google Shape;138;p22"/>
          <p:cNvSpPr txBox="1"/>
          <p:nvPr>
            <p:ph type="ctrTitle"/>
          </p:nvPr>
        </p:nvSpPr>
        <p:spPr>
          <a:xfrm>
            <a:off x="498945" y="1551082"/>
            <a:ext cx="5201767" cy="1391291"/>
          </a:xfrm>
          <a:prstGeom prst="rect">
            <a:avLst/>
          </a:prstGeom>
          <a:noFill/>
          <a:ln>
            <a:noFill/>
          </a:ln>
        </p:spPr>
        <p:txBody>
          <a:bodyPr anchorCtr="0" anchor="b" bIns="0" lIns="0" spcFirstLastPara="1" rIns="0" wrap="square" tIns="0"/>
          <a:lstStyle>
            <a:lvl1pPr lvl="0" algn="l">
              <a:lnSpc>
                <a:spcPct val="106250"/>
              </a:lnSpc>
              <a:spcBef>
                <a:spcPts val="0"/>
              </a:spcBef>
              <a:spcAft>
                <a:spcPts val="0"/>
              </a:spcAft>
              <a:buClr>
                <a:schemeClr val="lt1"/>
              </a:buClr>
              <a:buSzPts val="3200"/>
              <a:buFont typeface="Arial"/>
              <a:buNone/>
              <a:defRPr b="1" sz="32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9" name="Google Shape;139;p22"/>
          <p:cNvSpPr/>
          <p:nvPr/>
        </p:nvSpPr>
        <p:spPr>
          <a:xfrm>
            <a:off x="0" y="4697730"/>
            <a:ext cx="9144000" cy="445770"/>
          </a:xfrm>
          <a:prstGeom prst="rect">
            <a:avLst/>
          </a:prstGeom>
          <a:gradFill>
            <a:gsLst>
              <a:gs pos="0">
                <a:schemeClr val="lt1"/>
              </a:gs>
              <a:gs pos="66000">
                <a:schemeClr val="lt1"/>
              </a:gs>
              <a:gs pos="100000">
                <a:schemeClr val="lt2"/>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140" name="Google Shape;140;p22"/>
          <p:cNvSpPr txBox="1"/>
          <p:nvPr/>
        </p:nvSpPr>
        <p:spPr>
          <a:xfrm>
            <a:off x="3706047" y="4844732"/>
            <a:ext cx="4699819" cy="184666"/>
          </a:xfrm>
          <a:prstGeom prst="rect">
            <a:avLst/>
          </a:prstGeom>
          <a:noFill/>
          <a:ln>
            <a:noFill/>
          </a:ln>
        </p:spPr>
        <p:txBody>
          <a:bodyPr anchorCtr="0" anchor="t" bIns="45700" lIns="0" spcFirstLastPara="1" rIns="91425" wrap="square" tIns="45700">
            <a:noAutofit/>
          </a:bodyPr>
          <a:lstStyle/>
          <a:p>
            <a:pPr indent="0" lvl="0" marL="0" marR="0" rtl="0" algn="r">
              <a:lnSpc>
                <a:spcPct val="100000"/>
              </a:lnSpc>
              <a:spcBef>
                <a:spcPts val="0"/>
              </a:spcBef>
              <a:spcAft>
                <a:spcPts val="0"/>
              </a:spcAft>
              <a:buClr>
                <a:srgbClr val="000000"/>
              </a:buClr>
              <a:buSzPts val="600"/>
              <a:buFont typeface="Arial"/>
              <a:buNone/>
            </a:pPr>
            <a:r>
              <a:rPr b="0" i="0" lang="en-US" sz="600" u="none" cap="none" strike="noStrike">
                <a:solidFill>
                  <a:schemeClr val="dk1"/>
                </a:solidFill>
                <a:latin typeface="Arial"/>
                <a:ea typeface="Arial"/>
                <a:cs typeface="Arial"/>
                <a:sym typeface="Arial"/>
              </a:rPr>
              <a:t>© 2019 Information Resources Inc. (IRI). Confidential and Proprietary.</a:t>
            </a:r>
            <a:endParaRPr b="0" i="0" sz="1400" u="none" cap="none" strike="noStrike">
              <a:solidFill>
                <a:srgbClr val="000000"/>
              </a:solidFill>
              <a:latin typeface="Arial"/>
              <a:ea typeface="Arial"/>
              <a:cs typeface="Arial"/>
              <a:sym typeface="Arial"/>
            </a:endParaRPr>
          </a:p>
        </p:txBody>
      </p:sp>
      <p:sp>
        <p:nvSpPr>
          <p:cNvPr id="141" name="Google Shape;141;p22"/>
          <p:cNvSpPr txBox="1"/>
          <p:nvPr/>
        </p:nvSpPr>
        <p:spPr>
          <a:xfrm>
            <a:off x="8223301" y="4834890"/>
            <a:ext cx="565211" cy="273844"/>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800"/>
              <a:buFont typeface="Arial"/>
              <a:buNone/>
            </a:pPr>
            <a:fld id="{00000000-1234-1234-1234-123412341234}" type="slidenum">
              <a:rPr b="1" i="0" lang="en-US" sz="800" u="none" cap="none" strike="noStrike">
                <a:solidFill>
                  <a:schemeClr val="dk1"/>
                </a:solidFill>
                <a:latin typeface="Arial"/>
                <a:ea typeface="Arial"/>
                <a:cs typeface="Arial"/>
                <a:sym typeface="Arial"/>
              </a:rPr>
              <a:t>‹#›</a:t>
            </a:fld>
            <a:endParaRPr b="1" i="0" sz="800" u="none" cap="none" strike="noStrike">
              <a:solidFill>
                <a:schemeClr val="dk1"/>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9 Slide" showMasterSp="0">
  <p:cSld name="Section 9 Slide">
    <p:spTree>
      <p:nvGrpSpPr>
        <p:cNvPr id="142" name="Shape 142"/>
        <p:cNvGrpSpPr/>
        <p:nvPr/>
      </p:nvGrpSpPr>
      <p:grpSpPr>
        <a:xfrm>
          <a:off x="0" y="0"/>
          <a:ext cx="0" cy="0"/>
          <a:chOff x="0" y="0"/>
          <a:chExt cx="0" cy="0"/>
        </a:xfrm>
      </p:grpSpPr>
      <p:pic>
        <p:nvPicPr>
          <p:cNvPr id="143" name="Google Shape;143;p23"/>
          <p:cNvPicPr preferRelativeResize="0"/>
          <p:nvPr/>
        </p:nvPicPr>
        <p:blipFill rotWithShape="1">
          <a:blip r:embed="rId2">
            <a:alphaModFix/>
          </a:blip>
          <a:srcRect b="0" l="0" r="0" t="0"/>
          <a:stretch/>
        </p:blipFill>
        <p:spPr>
          <a:xfrm>
            <a:off x="0" y="0"/>
            <a:ext cx="9144000" cy="3489960"/>
          </a:xfrm>
          <a:prstGeom prst="rect">
            <a:avLst/>
          </a:prstGeom>
          <a:noFill/>
          <a:ln>
            <a:noFill/>
          </a:ln>
        </p:spPr>
      </p:pic>
      <p:sp>
        <p:nvSpPr>
          <p:cNvPr id="144" name="Google Shape;144;p23"/>
          <p:cNvSpPr txBox="1"/>
          <p:nvPr>
            <p:ph idx="1" type="body"/>
          </p:nvPr>
        </p:nvSpPr>
        <p:spPr>
          <a:xfrm>
            <a:off x="498945" y="3120365"/>
            <a:ext cx="5206736" cy="465554"/>
          </a:xfrm>
          <a:prstGeom prst="rect">
            <a:avLst/>
          </a:prstGeom>
          <a:noFill/>
          <a:ln>
            <a:noFill/>
          </a:ln>
        </p:spPr>
        <p:txBody>
          <a:bodyPr anchorCtr="0" anchor="t" bIns="0" lIns="0" spcFirstLastPara="1" rIns="0" wrap="square" tIns="0"/>
          <a:lstStyle>
            <a:lvl1pPr indent="-228600" lvl="0" marL="457200" algn="l">
              <a:lnSpc>
                <a:spcPct val="100000"/>
              </a:lnSpc>
              <a:spcBef>
                <a:spcPts val="0"/>
              </a:spcBef>
              <a:spcAft>
                <a:spcPts val="0"/>
              </a:spcAft>
              <a:buSzPts val="1600"/>
              <a:buNone/>
              <a:defRPr b="1" sz="1600">
                <a:solidFill>
                  <a:schemeClr val="dk1"/>
                </a:solidFill>
              </a:defRPr>
            </a:lvl1pPr>
            <a:lvl2pPr indent="-228600" lvl="1" marL="914400" algn="l">
              <a:lnSpc>
                <a:spcPct val="100000"/>
              </a:lnSpc>
              <a:spcBef>
                <a:spcPts val="0"/>
              </a:spcBef>
              <a:spcAft>
                <a:spcPts val="0"/>
              </a:spcAft>
              <a:buSzPts val="1400"/>
              <a:buNone/>
              <a:defRPr b="1" sz="1400">
                <a:solidFill>
                  <a:schemeClr val="dk1"/>
                </a:solidFill>
              </a:defRPr>
            </a:lvl2pPr>
            <a:lvl3pPr indent="-320039" lvl="2" marL="1371600" algn="l">
              <a:lnSpc>
                <a:spcPct val="100000"/>
              </a:lnSpc>
              <a:spcBef>
                <a:spcPts val="450"/>
              </a:spcBef>
              <a:spcAft>
                <a:spcPts val="0"/>
              </a:spcAft>
              <a:buSzPts val="1440"/>
              <a:buChar char="o"/>
              <a:defRPr/>
            </a:lvl3pPr>
            <a:lvl4pPr indent="-342900" lvl="3" marL="1828800" algn="l">
              <a:lnSpc>
                <a:spcPct val="75000"/>
              </a:lnSpc>
              <a:spcBef>
                <a:spcPts val="450"/>
              </a:spcBef>
              <a:spcAft>
                <a:spcPts val="0"/>
              </a:spcAft>
              <a:buSzPts val="1800"/>
              <a:buChar char="–"/>
              <a:defRPr/>
            </a:lvl4pPr>
            <a:lvl5pPr indent="-342900" lvl="4" marL="2286000" algn="l">
              <a:lnSpc>
                <a:spcPct val="75000"/>
              </a:lnSpc>
              <a:spcBef>
                <a:spcPts val="360"/>
              </a:spcBef>
              <a:spcAft>
                <a:spcPts val="0"/>
              </a:spcAft>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145" name="Google Shape;145;p23"/>
          <p:cNvSpPr txBox="1"/>
          <p:nvPr>
            <p:ph type="ctrTitle"/>
          </p:nvPr>
        </p:nvSpPr>
        <p:spPr>
          <a:xfrm>
            <a:off x="498945" y="1551082"/>
            <a:ext cx="5201767" cy="1391291"/>
          </a:xfrm>
          <a:prstGeom prst="rect">
            <a:avLst/>
          </a:prstGeom>
          <a:noFill/>
          <a:ln>
            <a:noFill/>
          </a:ln>
        </p:spPr>
        <p:txBody>
          <a:bodyPr anchorCtr="0" anchor="b" bIns="0" lIns="0" spcFirstLastPara="1" rIns="0" wrap="square" tIns="0"/>
          <a:lstStyle>
            <a:lvl1pPr lvl="0" algn="l">
              <a:lnSpc>
                <a:spcPct val="106250"/>
              </a:lnSpc>
              <a:spcBef>
                <a:spcPts val="0"/>
              </a:spcBef>
              <a:spcAft>
                <a:spcPts val="0"/>
              </a:spcAft>
              <a:buClr>
                <a:schemeClr val="lt1"/>
              </a:buClr>
              <a:buSzPts val="3200"/>
              <a:buFont typeface="Arial"/>
              <a:buNone/>
              <a:defRPr b="1" sz="32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6" name="Google Shape;146;p23"/>
          <p:cNvSpPr/>
          <p:nvPr/>
        </p:nvSpPr>
        <p:spPr>
          <a:xfrm>
            <a:off x="0" y="4697730"/>
            <a:ext cx="9144000" cy="445770"/>
          </a:xfrm>
          <a:prstGeom prst="rect">
            <a:avLst/>
          </a:prstGeom>
          <a:gradFill>
            <a:gsLst>
              <a:gs pos="0">
                <a:schemeClr val="lt1"/>
              </a:gs>
              <a:gs pos="66000">
                <a:schemeClr val="lt1"/>
              </a:gs>
              <a:gs pos="100000">
                <a:schemeClr val="lt2"/>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147" name="Google Shape;147;p23"/>
          <p:cNvSpPr txBox="1"/>
          <p:nvPr/>
        </p:nvSpPr>
        <p:spPr>
          <a:xfrm>
            <a:off x="3706047" y="4844732"/>
            <a:ext cx="4699819" cy="184666"/>
          </a:xfrm>
          <a:prstGeom prst="rect">
            <a:avLst/>
          </a:prstGeom>
          <a:noFill/>
          <a:ln>
            <a:noFill/>
          </a:ln>
        </p:spPr>
        <p:txBody>
          <a:bodyPr anchorCtr="0" anchor="t" bIns="45700" lIns="0" spcFirstLastPara="1" rIns="91425" wrap="square" tIns="45700">
            <a:noAutofit/>
          </a:bodyPr>
          <a:lstStyle/>
          <a:p>
            <a:pPr indent="0" lvl="0" marL="0" marR="0" rtl="0" algn="r">
              <a:lnSpc>
                <a:spcPct val="100000"/>
              </a:lnSpc>
              <a:spcBef>
                <a:spcPts val="0"/>
              </a:spcBef>
              <a:spcAft>
                <a:spcPts val="0"/>
              </a:spcAft>
              <a:buClr>
                <a:srgbClr val="000000"/>
              </a:buClr>
              <a:buSzPts val="600"/>
              <a:buFont typeface="Arial"/>
              <a:buNone/>
            </a:pPr>
            <a:r>
              <a:rPr b="0" i="0" lang="en-US" sz="600" u="none" cap="none" strike="noStrike">
                <a:solidFill>
                  <a:schemeClr val="dk1"/>
                </a:solidFill>
                <a:latin typeface="Arial"/>
                <a:ea typeface="Arial"/>
                <a:cs typeface="Arial"/>
                <a:sym typeface="Arial"/>
              </a:rPr>
              <a:t>© 2019 Information Resources Inc. (IRI). Confidential and Proprietary.</a:t>
            </a:r>
            <a:endParaRPr b="0" i="0" sz="1400" u="none" cap="none" strike="noStrike">
              <a:solidFill>
                <a:srgbClr val="000000"/>
              </a:solidFill>
              <a:latin typeface="Arial"/>
              <a:ea typeface="Arial"/>
              <a:cs typeface="Arial"/>
              <a:sym typeface="Arial"/>
            </a:endParaRPr>
          </a:p>
        </p:txBody>
      </p:sp>
      <p:sp>
        <p:nvSpPr>
          <p:cNvPr id="148" name="Google Shape;148;p23"/>
          <p:cNvSpPr txBox="1"/>
          <p:nvPr/>
        </p:nvSpPr>
        <p:spPr>
          <a:xfrm>
            <a:off x="8223301" y="4834890"/>
            <a:ext cx="565211" cy="273844"/>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800"/>
              <a:buFont typeface="Arial"/>
              <a:buNone/>
            </a:pPr>
            <a:fld id="{00000000-1234-1234-1234-123412341234}" type="slidenum">
              <a:rPr b="1" i="0" lang="en-US" sz="800" u="none" cap="none" strike="noStrike">
                <a:solidFill>
                  <a:schemeClr val="dk1"/>
                </a:solidFill>
                <a:latin typeface="Arial"/>
                <a:ea typeface="Arial"/>
                <a:cs typeface="Arial"/>
                <a:sym typeface="Arial"/>
              </a:rPr>
              <a:t>‹#›</a:t>
            </a:fld>
            <a:endParaRPr b="1" i="0" sz="800" u="none" cap="none" strike="noStrike">
              <a:solidFill>
                <a:schemeClr val="dk1"/>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Slide A" showMasterSp="0">
  <p:cSld name="Content Slide A">
    <p:spTree>
      <p:nvGrpSpPr>
        <p:cNvPr id="149" name="Shape 149"/>
        <p:cNvGrpSpPr/>
        <p:nvPr/>
      </p:nvGrpSpPr>
      <p:grpSpPr>
        <a:xfrm>
          <a:off x="0" y="0"/>
          <a:ext cx="0" cy="0"/>
          <a:chOff x="0" y="0"/>
          <a:chExt cx="0" cy="0"/>
        </a:xfrm>
      </p:grpSpPr>
      <p:sp>
        <p:nvSpPr>
          <p:cNvPr id="150" name="Google Shape;150;p24"/>
          <p:cNvSpPr txBox="1"/>
          <p:nvPr>
            <p:ph type="ctrTitle"/>
          </p:nvPr>
        </p:nvSpPr>
        <p:spPr>
          <a:xfrm>
            <a:off x="3043376" y="1153515"/>
            <a:ext cx="5362490" cy="1391291"/>
          </a:xfrm>
          <a:prstGeom prst="rect">
            <a:avLst/>
          </a:prstGeom>
          <a:noFill/>
          <a:ln>
            <a:noFill/>
          </a:ln>
        </p:spPr>
        <p:txBody>
          <a:bodyPr anchorCtr="0" anchor="b" bIns="0" lIns="0" spcFirstLastPara="1" rIns="0" wrap="square" tIns="0"/>
          <a:lstStyle>
            <a:lvl1pPr lvl="0" algn="l">
              <a:lnSpc>
                <a:spcPct val="106250"/>
              </a:lnSpc>
              <a:spcBef>
                <a:spcPts val="0"/>
              </a:spcBef>
              <a:spcAft>
                <a:spcPts val="0"/>
              </a:spcAft>
              <a:buClr>
                <a:schemeClr val="accent3"/>
              </a:buClr>
              <a:buSzPts val="3200"/>
              <a:buFont typeface="Arial"/>
              <a:buNone/>
              <a:defRPr b="1" sz="3200">
                <a:solidFill>
                  <a:schemeClr val="accent3"/>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1" name="Google Shape;151;p24"/>
          <p:cNvSpPr txBox="1"/>
          <p:nvPr>
            <p:ph idx="1" type="body"/>
          </p:nvPr>
        </p:nvSpPr>
        <p:spPr>
          <a:xfrm>
            <a:off x="3043376" y="2802312"/>
            <a:ext cx="5362490" cy="465554"/>
          </a:xfrm>
          <a:prstGeom prst="rect">
            <a:avLst/>
          </a:prstGeom>
          <a:noFill/>
          <a:ln>
            <a:noFill/>
          </a:ln>
        </p:spPr>
        <p:txBody>
          <a:bodyPr anchorCtr="0" anchor="t" bIns="0" lIns="0" spcFirstLastPara="1" rIns="0" wrap="square" tIns="0"/>
          <a:lstStyle>
            <a:lvl1pPr indent="-228600" lvl="0" marL="457200" algn="l">
              <a:lnSpc>
                <a:spcPct val="100000"/>
              </a:lnSpc>
              <a:spcBef>
                <a:spcPts val="0"/>
              </a:spcBef>
              <a:spcAft>
                <a:spcPts val="0"/>
              </a:spcAft>
              <a:buSzPts val="1600"/>
              <a:buNone/>
              <a:defRPr b="1" sz="1600">
                <a:solidFill>
                  <a:schemeClr val="dk1"/>
                </a:solidFill>
              </a:defRPr>
            </a:lvl1pPr>
            <a:lvl2pPr indent="-228600" lvl="1" marL="914400" algn="l">
              <a:lnSpc>
                <a:spcPct val="100000"/>
              </a:lnSpc>
              <a:spcBef>
                <a:spcPts val="0"/>
              </a:spcBef>
              <a:spcAft>
                <a:spcPts val="0"/>
              </a:spcAft>
              <a:buSzPts val="1400"/>
              <a:buNone/>
              <a:defRPr b="1" sz="1400">
                <a:solidFill>
                  <a:schemeClr val="dk1"/>
                </a:solidFill>
              </a:defRPr>
            </a:lvl2pPr>
            <a:lvl3pPr indent="-320039" lvl="2" marL="1371600" algn="l">
              <a:lnSpc>
                <a:spcPct val="100000"/>
              </a:lnSpc>
              <a:spcBef>
                <a:spcPts val="450"/>
              </a:spcBef>
              <a:spcAft>
                <a:spcPts val="0"/>
              </a:spcAft>
              <a:buSzPts val="1440"/>
              <a:buChar char="o"/>
              <a:defRPr/>
            </a:lvl3pPr>
            <a:lvl4pPr indent="-342900" lvl="3" marL="1828800" algn="l">
              <a:lnSpc>
                <a:spcPct val="75000"/>
              </a:lnSpc>
              <a:spcBef>
                <a:spcPts val="450"/>
              </a:spcBef>
              <a:spcAft>
                <a:spcPts val="0"/>
              </a:spcAft>
              <a:buSzPts val="1800"/>
              <a:buChar char="–"/>
              <a:defRPr/>
            </a:lvl4pPr>
            <a:lvl5pPr indent="-342900" lvl="4" marL="2286000" algn="l">
              <a:lnSpc>
                <a:spcPct val="75000"/>
              </a:lnSpc>
              <a:spcBef>
                <a:spcPts val="360"/>
              </a:spcBef>
              <a:spcAft>
                <a:spcPts val="0"/>
              </a:spcAft>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152" name="Google Shape;152;p24"/>
          <p:cNvSpPr/>
          <p:nvPr/>
        </p:nvSpPr>
        <p:spPr>
          <a:xfrm>
            <a:off x="0" y="4697730"/>
            <a:ext cx="9144000" cy="445770"/>
          </a:xfrm>
          <a:prstGeom prst="rect">
            <a:avLst/>
          </a:prstGeom>
          <a:gradFill>
            <a:gsLst>
              <a:gs pos="0">
                <a:schemeClr val="lt1"/>
              </a:gs>
              <a:gs pos="66000">
                <a:schemeClr val="lt1"/>
              </a:gs>
              <a:gs pos="100000">
                <a:schemeClr val="lt2"/>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153" name="Google Shape;153;p24"/>
          <p:cNvSpPr txBox="1"/>
          <p:nvPr/>
        </p:nvSpPr>
        <p:spPr>
          <a:xfrm>
            <a:off x="3706047" y="4844732"/>
            <a:ext cx="4699819" cy="184666"/>
          </a:xfrm>
          <a:prstGeom prst="rect">
            <a:avLst/>
          </a:prstGeom>
          <a:noFill/>
          <a:ln>
            <a:noFill/>
          </a:ln>
        </p:spPr>
        <p:txBody>
          <a:bodyPr anchorCtr="0" anchor="t" bIns="45700" lIns="0" spcFirstLastPara="1" rIns="91425" wrap="square" tIns="45700">
            <a:noAutofit/>
          </a:bodyPr>
          <a:lstStyle/>
          <a:p>
            <a:pPr indent="0" lvl="0" marL="0" marR="0" rtl="0" algn="r">
              <a:lnSpc>
                <a:spcPct val="100000"/>
              </a:lnSpc>
              <a:spcBef>
                <a:spcPts val="0"/>
              </a:spcBef>
              <a:spcAft>
                <a:spcPts val="0"/>
              </a:spcAft>
              <a:buClr>
                <a:srgbClr val="000000"/>
              </a:buClr>
              <a:buSzPts val="600"/>
              <a:buFont typeface="Arial"/>
              <a:buNone/>
            </a:pPr>
            <a:r>
              <a:rPr b="0" i="0" lang="en-US" sz="600" u="none" cap="none" strike="noStrike">
                <a:solidFill>
                  <a:schemeClr val="dk1"/>
                </a:solidFill>
                <a:latin typeface="Arial"/>
                <a:ea typeface="Arial"/>
                <a:cs typeface="Arial"/>
                <a:sym typeface="Arial"/>
              </a:rPr>
              <a:t>© 2019 Information Resources Inc. (IRI). Confidential and Proprietary.</a:t>
            </a:r>
            <a:endParaRPr b="0" i="0" sz="1400" u="none" cap="none" strike="noStrike">
              <a:solidFill>
                <a:srgbClr val="000000"/>
              </a:solidFill>
              <a:latin typeface="Arial"/>
              <a:ea typeface="Arial"/>
              <a:cs typeface="Arial"/>
              <a:sym typeface="Arial"/>
            </a:endParaRPr>
          </a:p>
        </p:txBody>
      </p:sp>
      <p:sp>
        <p:nvSpPr>
          <p:cNvPr id="154" name="Google Shape;154;p24"/>
          <p:cNvSpPr txBox="1"/>
          <p:nvPr/>
        </p:nvSpPr>
        <p:spPr>
          <a:xfrm>
            <a:off x="8223301" y="4834890"/>
            <a:ext cx="565211" cy="273844"/>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800"/>
              <a:buFont typeface="Arial"/>
              <a:buNone/>
            </a:pPr>
            <a:fld id="{00000000-1234-1234-1234-123412341234}" type="slidenum">
              <a:rPr b="1" i="0" lang="en-US" sz="800" u="none" cap="none" strike="noStrike">
                <a:solidFill>
                  <a:schemeClr val="dk1"/>
                </a:solidFill>
                <a:latin typeface="Arial"/>
                <a:ea typeface="Arial"/>
                <a:cs typeface="Arial"/>
                <a:sym typeface="Arial"/>
              </a:rPr>
              <a:t>‹#›</a:t>
            </a:fld>
            <a:endParaRPr b="1" i="0" sz="800" u="none" cap="none" strike="noStrike">
              <a:solidFill>
                <a:schemeClr val="dk1"/>
              </a:solidFill>
              <a:latin typeface="Arial"/>
              <a:ea typeface="Arial"/>
              <a:cs typeface="Arial"/>
              <a:sym typeface="Arial"/>
            </a:endParaRPr>
          </a:p>
        </p:txBody>
      </p:sp>
      <p:cxnSp>
        <p:nvCxnSpPr>
          <p:cNvPr id="155" name="Google Shape;155;p24"/>
          <p:cNvCxnSpPr/>
          <p:nvPr/>
        </p:nvCxnSpPr>
        <p:spPr>
          <a:xfrm>
            <a:off x="3038407" y="2654892"/>
            <a:ext cx="5120640" cy="1191"/>
          </a:xfrm>
          <a:prstGeom prst="straightConnector1">
            <a:avLst/>
          </a:prstGeom>
          <a:noFill/>
          <a:ln cap="flat" cmpd="sng" w="9525">
            <a:solidFill>
              <a:schemeClr val="dk1"/>
            </a:solidFill>
            <a:prstDash val="solid"/>
            <a:round/>
            <a:headEnd len="sm" w="sm" type="none"/>
            <a:tailEnd len="sm" w="sm" type="none"/>
          </a:ln>
        </p:spPr>
      </p:cxnSp>
      <p:sp>
        <p:nvSpPr>
          <p:cNvPr id="156" name="Google Shape;156;p24"/>
          <p:cNvSpPr/>
          <p:nvPr/>
        </p:nvSpPr>
        <p:spPr>
          <a:xfrm>
            <a:off x="0" y="-4883"/>
            <a:ext cx="9144000" cy="159934"/>
          </a:xfrm>
          <a:prstGeom prst="rect">
            <a:avLst/>
          </a:prstGeom>
          <a:gradFill>
            <a:gsLst>
              <a:gs pos="0">
                <a:schemeClr val="accent1"/>
              </a:gs>
              <a:gs pos="43000">
                <a:srgbClr val="004A93"/>
              </a:gs>
              <a:gs pos="56000">
                <a:srgbClr val="0062A7"/>
              </a:gs>
              <a:gs pos="76000">
                <a:srgbClr val="007BBC"/>
              </a:gs>
              <a:gs pos="100000">
                <a:schemeClr val="accent3"/>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Full Page Photo Slide" showMasterSp="0">
  <p:cSld name="Full Page Photo Slide">
    <p:spTree>
      <p:nvGrpSpPr>
        <p:cNvPr id="157" name="Shape 157"/>
        <p:cNvGrpSpPr/>
        <p:nvPr/>
      </p:nvGrpSpPr>
      <p:grpSpPr>
        <a:xfrm>
          <a:off x="0" y="0"/>
          <a:ext cx="0" cy="0"/>
          <a:chOff x="0" y="0"/>
          <a:chExt cx="0" cy="0"/>
        </a:xfrm>
      </p:grpSpPr>
      <p:sp>
        <p:nvSpPr>
          <p:cNvPr id="158" name="Google Shape;158;p25"/>
          <p:cNvSpPr/>
          <p:nvPr/>
        </p:nvSpPr>
        <p:spPr>
          <a:xfrm>
            <a:off x="0" y="4540778"/>
            <a:ext cx="9144000" cy="159934"/>
          </a:xfrm>
          <a:prstGeom prst="rect">
            <a:avLst/>
          </a:prstGeom>
          <a:gradFill>
            <a:gsLst>
              <a:gs pos="0">
                <a:schemeClr val="accent1"/>
              </a:gs>
              <a:gs pos="43000">
                <a:srgbClr val="004A93"/>
              </a:gs>
              <a:gs pos="56000">
                <a:srgbClr val="0062A7"/>
              </a:gs>
              <a:gs pos="76000">
                <a:srgbClr val="007BBC"/>
              </a:gs>
              <a:gs pos="100000">
                <a:schemeClr val="accent3"/>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cxnSp>
        <p:nvCxnSpPr>
          <p:cNvPr id="159" name="Google Shape;159;p25"/>
          <p:cNvCxnSpPr/>
          <p:nvPr/>
        </p:nvCxnSpPr>
        <p:spPr>
          <a:xfrm>
            <a:off x="513566" y="1133787"/>
            <a:ext cx="5120640" cy="1191"/>
          </a:xfrm>
          <a:prstGeom prst="straightConnector1">
            <a:avLst/>
          </a:prstGeom>
          <a:noFill/>
          <a:ln cap="flat" cmpd="sng" w="12700">
            <a:solidFill>
              <a:schemeClr val="lt1"/>
            </a:solidFill>
            <a:prstDash val="solid"/>
            <a:round/>
            <a:headEnd len="sm" w="sm" type="none"/>
            <a:tailEnd len="sm" w="sm" type="none"/>
          </a:ln>
        </p:spPr>
      </p:cxnSp>
      <p:sp>
        <p:nvSpPr>
          <p:cNvPr id="160" name="Google Shape;160;p25"/>
          <p:cNvSpPr txBox="1"/>
          <p:nvPr>
            <p:ph type="ctrTitle"/>
          </p:nvPr>
        </p:nvSpPr>
        <p:spPr>
          <a:xfrm>
            <a:off x="518535" y="1339116"/>
            <a:ext cx="5201767" cy="1391291"/>
          </a:xfrm>
          <a:prstGeom prst="rect">
            <a:avLst/>
          </a:prstGeom>
          <a:noFill/>
          <a:ln>
            <a:noFill/>
          </a:ln>
        </p:spPr>
        <p:txBody>
          <a:bodyPr anchorCtr="0" anchor="t" bIns="0" lIns="0" spcFirstLastPara="1" rIns="0" wrap="square" tIns="0"/>
          <a:lstStyle>
            <a:lvl1pPr lvl="0" algn="l">
              <a:lnSpc>
                <a:spcPct val="106250"/>
              </a:lnSpc>
              <a:spcBef>
                <a:spcPts val="0"/>
              </a:spcBef>
              <a:spcAft>
                <a:spcPts val="0"/>
              </a:spcAft>
              <a:buClr>
                <a:schemeClr val="lt1"/>
              </a:buClr>
              <a:buSzPts val="3200"/>
              <a:buFont typeface="Arial"/>
              <a:buNone/>
              <a:defRPr b="1" sz="32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1" name="Google Shape;161;p25"/>
          <p:cNvSpPr txBox="1"/>
          <p:nvPr>
            <p:ph idx="1" type="subTitle"/>
          </p:nvPr>
        </p:nvSpPr>
        <p:spPr>
          <a:xfrm>
            <a:off x="518535" y="601032"/>
            <a:ext cx="5201767" cy="328617"/>
          </a:xfrm>
          <a:prstGeom prst="rect">
            <a:avLst/>
          </a:prstGeom>
          <a:noFill/>
          <a:ln>
            <a:noFill/>
          </a:ln>
        </p:spPr>
        <p:txBody>
          <a:bodyPr anchorCtr="0" anchor="b" bIns="0" lIns="0" spcFirstLastPara="1" rIns="0" wrap="square" tIns="0"/>
          <a:lstStyle>
            <a:lvl1pPr lvl="0" algn="l">
              <a:lnSpc>
                <a:spcPct val="100000"/>
              </a:lnSpc>
              <a:spcBef>
                <a:spcPts val="0"/>
              </a:spcBef>
              <a:spcAft>
                <a:spcPts val="0"/>
              </a:spcAft>
              <a:buSzPts val="1600"/>
              <a:buNone/>
              <a:defRPr b="1" sz="1600">
                <a:solidFill>
                  <a:schemeClr val="lt1"/>
                </a:solidFill>
              </a:defRPr>
            </a:lvl1pPr>
            <a:lvl2pPr lvl="1" algn="ctr">
              <a:lnSpc>
                <a:spcPct val="100000"/>
              </a:lnSpc>
              <a:spcBef>
                <a:spcPts val="450"/>
              </a:spcBef>
              <a:spcAft>
                <a:spcPts val="0"/>
              </a:spcAft>
              <a:buSzPts val="1400"/>
              <a:buNone/>
              <a:defRPr>
                <a:solidFill>
                  <a:srgbClr val="9C9D9E"/>
                </a:solidFill>
              </a:defRPr>
            </a:lvl2pPr>
            <a:lvl3pPr lvl="2" algn="ctr">
              <a:lnSpc>
                <a:spcPct val="100000"/>
              </a:lnSpc>
              <a:spcBef>
                <a:spcPts val="450"/>
              </a:spcBef>
              <a:spcAft>
                <a:spcPts val="0"/>
              </a:spcAft>
              <a:buSzPts val="1120"/>
              <a:buNone/>
              <a:defRPr>
                <a:solidFill>
                  <a:srgbClr val="9C9D9E"/>
                </a:solidFill>
              </a:defRPr>
            </a:lvl3pPr>
            <a:lvl4pPr lvl="3" algn="ctr">
              <a:lnSpc>
                <a:spcPct val="150000"/>
              </a:lnSpc>
              <a:spcBef>
                <a:spcPts val="450"/>
              </a:spcBef>
              <a:spcAft>
                <a:spcPts val="0"/>
              </a:spcAft>
              <a:buSzPts val="900"/>
              <a:buNone/>
              <a:defRPr>
                <a:solidFill>
                  <a:srgbClr val="9C9D9E"/>
                </a:solidFill>
              </a:defRPr>
            </a:lvl4pPr>
            <a:lvl5pPr lvl="4" algn="ctr">
              <a:lnSpc>
                <a:spcPct val="150000"/>
              </a:lnSpc>
              <a:spcBef>
                <a:spcPts val="180"/>
              </a:spcBef>
              <a:spcAft>
                <a:spcPts val="0"/>
              </a:spcAft>
              <a:buSzPts val="900"/>
              <a:buNone/>
              <a:defRPr>
                <a:solidFill>
                  <a:srgbClr val="9C9D9E"/>
                </a:solidFill>
              </a:defRPr>
            </a:lvl5pPr>
            <a:lvl6pPr lvl="5" algn="ctr">
              <a:lnSpc>
                <a:spcPct val="100000"/>
              </a:lnSpc>
              <a:spcBef>
                <a:spcPts val="300"/>
              </a:spcBef>
              <a:spcAft>
                <a:spcPts val="0"/>
              </a:spcAft>
              <a:buClr>
                <a:srgbClr val="9C9D9E"/>
              </a:buClr>
              <a:buSzPts val="1500"/>
              <a:buNone/>
              <a:defRPr>
                <a:solidFill>
                  <a:srgbClr val="9C9D9E"/>
                </a:solidFill>
              </a:defRPr>
            </a:lvl6pPr>
            <a:lvl7pPr lvl="6" algn="ctr">
              <a:lnSpc>
                <a:spcPct val="100000"/>
              </a:lnSpc>
              <a:spcBef>
                <a:spcPts val="300"/>
              </a:spcBef>
              <a:spcAft>
                <a:spcPts val="0"/>
              </a:spcAft>
              <a:buClr>
                <a:srgbClr val="9C9D9E"/>
              </a:buClr>
              <a:buSzPts val="1500"/>
              <a:buNone/>
              <a:defRPr>
                <a:solidFill>
                  <a:srgbClr val="9C9D9E"/>
                </a:solidFill>
              </a:defRPr>
            </a:lvl7pPr>
            <a:lvl8pPr lvl="7" algn="ctr">
              <a:lnSpc>
                <a:spcPct val="100000"/>
              </a:lnSpc>
              <a:spcBef>
                <a:spcPts val="300"/>
              </a:spcBef>
              <a:spcAft>
                <a:spcPts val="0"/>
              </a:spcAft>
              <a:buClr>
                <a:srgbClr val="9C9D9E"/>
              </a:buClr>
              <a:buSzPts val="1500"/>
              <a:buNone/>
              <a:defRPr>
                <a:solidFill>
                  <a:srgbClr val="9C9D9E"/>
                </a:solidFill>
              </a:defRPr>
            </a:lvl8pPr>
            <a:lvl9pPr lvl="8" algn="ctr">
              <a:lnSpc>
                <a:spcPct val="100000"/>
              </a:lnSpc>
              <a:spcBef>
                <a:spcPts val="300"/>
              </a:spcBef>
              <a:spcAft>
                <a:spcPts val="0"/>
              </a:spcAft>
              <a:buClr>
                <a:srgbClr val="9C9D9E"/>
              </a:buClr>
              <a:buSzPts val="1500"/>
              <a:buNone/>
              <a:defRPr>
                <a:solidFill>
                  <a:srgbClr val="9C9D9E"/>
                </a:solidFill>
              </a:defRPr>
            </a:lvl9pPr>
          </a:lstStyle>
          <a:p/>
        </p:txBody>
      </p:sp>
      <p:sp>
        <p:nvSpPr>
          <p:cNvPr id="162" name="Google Shape;162;p25"/>
          <p:cNvSpPr/>
          <p:nvPr/>
        </p:nvSpPr>
        <p:spPr>
          <a:xfrm>
            <a:off x="0" y="4697730"/>
            <a:ext cx="9144000" cy="445770"/>
          </a:xfrm>
          <a:prstGeom prst="rect">
            <a:avLst/>
          </a:prstGeom>
          <a:gradFill>
            <a:gsLst>
              <a:gs pos="0">
                <a:schemeClr val="lt1"/>
              </a:gs>
              <a:gs pos="66000">
                <a:schemeClr val="lt1"/>
              </a:gs>
              <a:gs pos="100000">
                <a:schemeClr val="lt2"/>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163" name="Google Shape;163;p25"/>
          <p:cNvSpPr txBox="1"/>
          <p:nvPr/>
        </p:nvSpPr>
        <p:spPr>
          <a:xfrm>
            <a:off x="3706047" y="4844732"/>
            <a:ext cx="4699819" cy="184666"/>
          </a:xfrm>
          <a:prstGeom prst="rect">
            <a:avLst/>
          </a:prstGeom>
          <a:noFill/>
          <a:ln>
            <a:noFill/>
          </a:ln>
        </p:spPr>
        <p:txBody>
          <a:bodyPr anchorCtr="0" anchor="t" bIns="45700" lIns="0" spcFirstLastPara="1" rIns="91425" wrap="square" tIns="45700">
            <a:noAutofit/>
          </a:bodyPr>
          <a:lstStyle/>
          <a:p>
            <a:pPr indent="0" lvl="0" marL="0" marR="0" rtl="0" algn="r">
              <a:lnSpc>
                <a:spcPct val="100000"/>
              </a:lnSpc>
              <a:spcBef>
                <a:spcPts val="0"/>
              </a:spcBef>
              <a:spcAft>
                <a:spcPts val="0"/>
              </a:spcAft>
              <a:buClr>
                <a:srgbClr val="000000"/>
              </a:buClr>
              <a:buSzPts val="600"/>
              <a:buFont typeface="Arial"/>
              <a:buNone/>
            </a:pPr>
            <a:r>
              <a:rPr b="0" i="0" lang="en-US" sz="600" u="none" cap="none" strike="noStrike">
                <a:solidFill>
                  <a:schemeClr val="dk1"/>
                </a:solidFill>
                <a:latin typeface="Arial"/>
                <a:ea typeface="Arial"/>
                <a:cs typeface="Arial"/>
                <a:sym typeface="Arial"/>
              </a:rPr>
              <a:t>© 2019 Information Resources Inc. (IRI). Confidential and Proprietary.</a:t>
            </a:r>
            <a:endParaRPr b="0" i="0" sz="1400" u="none" cap="none" strike="noStrike">
              <a:solidFill>
                <a:srgbClr val="000000"/>
              </a:solidFill>
              <a:latin typeface="Arial"/>
              <a:ea typeface="Arial"/>
              <a:cs typeface="Arial"/>
              <a:sym typeface="Arial"/>
            </a:endParaRPr>
          </a:p>
        </p:txBody>
      </p:sp>
      <p:sp>
        <p:nvSpPr>
          <p:cNvPr id="164" name="Google Shape;164;p25"/>
          <p:cNvSpPr txBox="1"/>
          <p:nvPr/>
        </p:nvSpPr>
        <p:spPr>
          <a:xfrm>
            <a:off x="8223301" y="4834890"/>
            <a:ext cx="565211" cy="273844"/>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800"/>
              <a:buFont typeface="Arial"/>
              <a:buNone/>
            </a:pPr>
            <a:fld id="{00000000-1234-1234-1234-123412341234}" type="slidenum">
              <a:rPr b="1" i="0" lang="en-US" sz="800" u="none" cap="none" strike="noStrike">
                <a:solidFill>
                  <a:schemeClr val="dk1"/>
                </a:solidFill>
                <a:latin typeface="Arial"/>
                <a:ea typeface="Arial"/>
                <a:cs typeface="Arial"/>
                <a:sym typeface="Arial"/>
              </a:rPr>
              <a:t>‹#›</a:t>
            </a:fld>
            <a:endParaRPr b="1" i="0" sz="800" u="none" cap="none" strike="noStrike">
              <a:solidFill>
                <a:schemeClr val="dk1"/>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Full Page Photo Slide 2" showMasterSp="0">
  <p:cSld name="Full Page Photo Slide 2">
    <p:spTree>
      <p:nvGrpSpPr>
        <p:cNvPr id="165" name="Shape 165"/>
        <p:cNvGrpSpPr/>
        <p:nvPr/>
      </p:nvGrpSpPr>
      <p:grpSpPr>
        <a:xfrm>
          <a:off x="0" y="0"/>
          <a:ext cx="0" cy="0"/>
          <a:chOff x="0" y="0"/>
          <a:chExt cx="0" cy="0"/>
        </a:xfrm>
      </p:grpSpPr>
      <p:sp>
        <p:nvSpPr>
          <p:cNvPr id="166" name="Google Shape;166;p26"/>
          <p:cNvSpPr/>
          <p:nvPr/>
        </p:nvSpPr>
        <p:spPr>
          <a:xfrm>
            <a:off x="0" y="4540778"/>
            <a:ext cx="9144000" cy="159934"/>
          </a:xfrm>
          <a:prstGeom prst="rect">
            <a:avLst/>
          </a:prstGeom>
          <a:gradFill>
            <a:gsLst>
              <a:gs pos="0">
                <a:schemeClr val="accent1"/>
              </a:gs>
              <a:gs pos="43000">
                <a:srgbClr val="004A93"/>
              </a:gs>
              <a:gs pos="56000">
                <a:srgbClr val="0062A7"/>
              </a:gs>
              <a:gs pos="76000">
                <a:srgbClr val="007BBC"/>
              </a:gs>
              <a:gs pos="100000">
                <a:schemeClr val="accent3"/>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167" name="Google Shape;167;p26"/>
          <p:cNvSpPr/>
          <p:nvPr/>
        </p:nvSpPr>
        <p:spPr>
          <a:xfrm>
            <a:off x="0" y="4697730"/>
            <a:ext cx="9144000" cy="445770"/>
          </a:xfrm>
          <a:prstGeom prst="rect">
            <a:avLst/>
          </a:prstGeom>
          <a:gradFill>
            <a:gsLst>
              <a:gs pos="0">
                <a:schemeClr val="lt1"/>
              </a:gs>
              <a:gs pos="66000">
                <a:schemeClr val="lt1"/>
              </a:gs>
              <a:gs pos="100000">
                <a:schemeClr val="lt2"/>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168" name="Google Shape;168;p26"/>
          <p:cNvSpPr txBox="1"/>
          <p:nvPr/>
        </p:nvSpPr>
        <p:spPr>
          <a:xfrm>
            <a:off x="3706047" y="4844732"/>
            <a:ext cx="4699819" cy="184666"/>
          </a:xfrm>
          <a:prstGeom prst="rect">
            <a:avLst/>
          </a:prstGeom>
          <a:noFill/>
          <a:ln>
            <a:noFill/>
          </a:ln>
        </p:spPr>
        <p:txBody>
          <a:bodyPr anchorCtr="0" anchor="t" bIns="45700" lIns="0" spcFirstLastPara="1" rIns="91425" wrap="square" tIns="45700">
            <a:noAutofit/>
          </a:bodyPr>
          <a:lstStyle/>
          <a:p>
            <a:pPr indent="0" lvl="0" marL="0" marR="0" rtl="0" algn="r">
              <a:lnSpc>
                <a:spcPct val="100000"/>
              </a:lnSpc>
              <a:spcBef>
                <a:spcPts val="0"/>
              </a:spcBef>
              <a:spcAft>
                <a:spcPts val="0"/>
              </a:spcAft>
              <a:buClr>
                <a:srgbClr val="000000"/>
              </a:buClr>
              <a:buSzPts val="600"/>
              <a:buFont typeface="Arial"/>
              <a:buNone/>
            </a:pPr>
            <a:r>
              <a:rPr b="0" i="0" lang="en-US" sz="600" u="none" cap="none" strike="noStrike">
                <a:solidFill>
                  <a:schemeClr val="dk1"/>
                </a:solidFill>
                <a:latin typeface="Arial"/>
                <a:ea typeface="Arial"/>
                <a:cs typeface="Arial"/>
                <a:sym typeface="Arial"/>
              </a:rPr>
              <a:t>© 2019 Information Resources Inc. (IRI). Confidential and Proprietary.</a:t>
            </a:r>
            <a:endParaRPr b="0" i="0" sz="1400" u="none" cap="none" strike="noStrike">
              <a:solidFill>
                <a:srgbClr val="000000"/>
              </a:solidFill>
              <a:latin typeface="Arial"/>
              <a:ea typeface="Arial"/>
              <a:cs typeface="Arial"/>
              <a:sym typeface="Arial"/>
            </a:endParaRPr>
          </a:p>
        </p:txBody>
      </p:sp>
      <p:sp>
        <p:nvSpPr>
          <p:cNvPr id="169" name="Google Shape;169;p26"/>
          <p:cNvSpPr txBox="1"/>
          <p:nvPr/>
        </p:nvSpPr>
        <p:spPr>
          <a:xfrm>
            <a:off x="8223301" y="4834890"/>
            <a:ext cx="565211" cy="273844"/>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800"/>
              <a:buFont typeface="Arial"/>
              <a:buNone/>
            </a:pPr>
            <a:fld id="{00000000-1234-1234-1234-123412341234}" type="slidenum">
              <a:rPr b="1" i="0" lang="en-US" sz="800" u="none" cap="none" strike="noStrike">
                <a:solidFill>
                  <a:schemeClr val="dk1"/>
                </a:solidFill>
                <a:latin typeface="Arial"/>
                <a:ea typeface="Arial"/>
                <a:cs typeface="Arial"/>
                <a:sym typeface="Arial"/>
              </a:rPr>
              <a:t>‹#›</a:t>
            </a:fld>
            <a:endParaRPr b="1" i="0" sz="800" u="none" cap="none" strike="noStrike">
              <a:solidFill>
                <a:schemeClr val="dk1"/>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Full Page Photo Slide 3" showMasterSp="0">
  <p:cSld name="Full Page Photo Slide 3">
    <p:spTree>
      <p:nvGrpSpPr>
        <p:cNvPr id="170" name="Shape 170"/>
        <p:cNvGrpSpPr/>
        <p:nvPr/>
      </p:nvGrpSpPr>
      <p:grpSpPr>
        <a:xfrm>
          <a:off x="0" y="0"/>
          <a:ext cx="0" cy="0"/>
          <a:chOff x="0" y="0"/>
          <a:chExt cx="0" cy="0"/>
        </a:xfrm>
      </p:grpSpPr>
      <p:sp>
        <p:nvSpPr>
          <p:cNvPr id="171" name="Google Shape;171;p27"/>
          <p:cNvSpPr/>
          <p:nvPr/>
        </p:nvSpPr>
        <p:spPr>
          <a:xfrm>
            <a:off x="0" y="4540778"/>
            <a:ext cx="9144000" cy="159934"/>
          </a:xfrm>
          <a:prstGeom prst="rect">
            <a:avLst/>
          </a:prstGeom>
          <a:gradFill>
            <a:gsLst>
              <a:gs pos="0">
                <a:schemeClr val="accent1"/>
              </a:gs>
              <a:gs pos="43000">
                <a:srgbClr val="004A93"/>
              </a:gs>
              <a:gs pos="56000">
                <a:srgbClr val="0062A7"/>
              </a:gs>
              <a:gs pos="76000">
                <a:srgbClr val="007BBC"/>
              </a:gs>
              <a:gs pos="100000">
                <a:schemeClr val="accent3"/>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172" name="Google Shape;172;p27"/>
          <p:cNvSpPr/>
          <p:nvPr/>
        </p:nvSpPr>
        <p:spPr>
          <a:xfrm>
            <a:off x="0" y="4697730"/>
            <a:ext cx="9144000" cy="445770"/>
          </a:xfrm>
          <a:prstGeom prst="rect">
            <a:avLst/>
          </a:prstGeom>
          <a:gradFill>
            <a:gsLst>
              <a:gs pos="0">
                <a:schemeClr val="lt1"/>
              </a:gs>
              <a:gs pos="66000">
                <a:schemeClr val="lt1"/>
              </a:gs>
              <a:gs pos="100000">
                <a:schemeClr val="lt2"/>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173" name="Google Shape;173;p27"/>
          <p:cNvSpPr txBox="1"/>
          <p:nvPr/>
        </p:nvSpPr>
        <p:spPr>
          <a:xfrm>
            <a:off x="3706047" y="4844732"/>
            <a:ext cx="4699819" cy="184666"/>
          </a:xfrm>
          <a:prstGeom prst="rect">
            <a:avLst/>
          </a:prstGeom>
          <a:noFill/>
          <a:ln>
            <a:noFill/>
          </a:ln>
        </p:spPr>
        <p:txBody>
          <a:bodyPr anchorCtr="0" anchor="t" bIns="45700" lIns="0" spcFirstLastPara="1" rIns="91425" wrap="square" tIns="45700">
            <a:noAutofit/>
          </a:bodyPr>
          <a:lstStyle/>
          <a:p>
            <a:pPr indent="0" lvl="0" marL="0" marR="0" rtl="0" algn="r">
              <a:lnSpc>
                <a:spcPct val="100000"/>
              </a:lnSpc>
              <a:spcBef>
                <a:spcPts val="0"/>
              </a:spcBef>
              <a:spcAft>
                <a:spcPts val="0"/>
              </a:spcAft>
              <a:buClr>
                <a:srgbClr val="000000"/>
              </a:buClr>
              <a:buSzPts val="600"/>
              <a:buFont typeface="Arial"/>
              <a:buNone/>
            </a:pPr>
            <a:r>
              <a:rPr b="0" i="0" lang="en-US" sz="600" u="none" cap="none" strike="noStrike">
                <a:solidFill>
                  <a:schemeClr val="dk1"/>
                </a:solidFill>
                <a:latin typeface="Arial"/>
                <a:ea typeface="Arial"/>
                <a:cs typeface="Arial"/>
                <a:sym typeface="Arial"/>
              </a:rPr>
              <a:t>© 2019 Information Resources Inc. (IRI). Confidential and Proprietary.</a:t>
            </a:r>
            <a:endParaRPr b="0" i="0" sz="1400" u="none" cap="none" strike="noStrike">
              <a:solidFill>
                <a:srgbClr val="000000"/>
              </a:solidFill>
              <a:latin typeface="Arial"/>
              <a:ea typeface="Arial"/>
              <a:cs typeface="Arial"/>
              <a:sym typeface="Arial"/>
            </a:endParaRPr>
          </a:p>
        </p:txBody>
      </p:sp>
      <p:sp>
        <p:nvSpPr>
          <p:cNvPr id="174" name="Google Shape;174;p27"/>
          <p:cNvSpPr txBox="1"/>
          <p:nvPr/>
        </p:nvSpPr>
        <p:spPr>
          <a:xfrm>
            <a:off x="8223301" y="4834890"/>
            <a:ext cx="565211" cy="273844"/>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800"/>
              <a:buFont typeface="Arial"/>
              <a:buNone/>
            </a:pPr>
            <a:fld id="{00000000-1234-1234-1234-123412341234}" type="slidenum">
              <a:rPr b="1" i="0" lang="en-US" sz="800" u="none" cap="none" strike="noStrike">
                <a:solidFill>
                  <a:schemeClr val="dk1"/>
                </a:solidFill>
                <a:latin typeface="Arial"/>
                <a:ea typeface="Arial"/>
                <a:cs typeface="Arial"/>
                <a:sym typeface="Arial"/>
              </a:rPr>
              <a:t>‹#›</a:t>
            </a:fld>
            <a:endParaRPr b="1" i="0" sz="800" u="none" cap="none" strike="noStrike">
              <a:solidFill>
                <a:schemeClr val="dk1"/>
              </a:solidFill>
              <a:latin typeface="Arial"/>
              <a:ea typeface="Arial"/>
              <a:cs typeface="Arial"/>
              <a:sym typeface="Arial"/>
            </a:endParaRPr>
          </a:p>
        </p:txBody>
      </p:sp>
      <p:sp>
        <p:nvSpPr>
          <p:cNvPr id="175" name="Google Shape;175;p27"/>
          <p:cNvSpPr txBox="1"/>
          <p:nvPr>
            <p:ph type="title"/>
          </p:nvPr>
        </p:nvSpPr>
        <p:spPr>
          <a:xfrm>
            <a:off x="320040" y="277398"/>
            <a:ext cx="8503920" cy="473864"/>
          </a:xfrm>
          <a:prstGeom prst="rect">
            <a:avLst/>
          </a:prstGeom>
          <a:noFill/>
          <a:ln>
            <a:noFill/>
          </a:ln>
        </p:spPr>
        <p:txBody>
          <a:bodyPr anchorCtr="0" anchor="b" bIns="0" lIns="0" spcFirstLastPara="1" rIns="0" wrap="square" tIns="0"/>
          <a:lstStyle>
            <a:lvl1pPr lvl="0" algn="l">
              <a:lnSpc>
                <a:spcPct val="100000"/>
              </a:lnSpc>
              <a:spcBef>
                <a:spcPts val="0"/>
              </a:spcBef>
              <a:spcAft>
                <a:spcPts val="0"/>
              </a:spcAft>
              <a:buClr>
                <a:schemeClr val="accent3"/>
              </a:buClr>
              <a:buSzPts val="1800"/>
              <a:buFont typeface="Arial"/>
              <a:buNone/>
              <a:defRPr sz="18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6" name="Google Shape;176;p27"/>
          <p:cNvSpPr txBox="1"/>
          <p:nvPr>
            <p:ph idx="1" type="body"/>
          </p:nvPr>
        </p:nvSpPr>
        <p:spPr>
          <a:xfrm>
            <a:off x="320040" y="881059"/>
            <a:ext cx="8503919" cy="247650"/>
          </a:xfrm>
          <a:prstGeom prst="rect">
            <a:avLst/>
          </a:prstGeom>
          <a:noFill/>
          <a:ln>
            <a:noFill/>
          </a:ln>
        </p:spPr>
        <p:txBody>
          <a:bodyPr anchorCtr="0" anchor="t" bIns="0" lIns="0" spcFirstLastPara="1" rIns="0" wrap="square" tIns="0"/>
          <a:lstStyle>
            <a:lvl1pPr indent="-228600" lvl="0" marL="457200" algn="l">
              <a:lnSpc>
                <a:spcPct val="100000"/>
              </a:lnSpc>
              <a:spcBef>
                <a:spcPts val="0"/>
              </a:spcBef>
              <a:spcAft>
                <a:spcPts val="0"/>
              </a:spcAft>
              <a:buSzPts val="1400"/>
              <a:buNone/>
              <a:defRPr b="1" sz="1400"/>
            </a:lvl1pPr>
            <a:lvl2pPr indent="-228600" lvl="1" marL="914400" algn="l">
              <a:lnSpc>
                <a:spcPct val="100000"/>
              </a:lnSpc>
              <a:spcBef>
                <a:spcPts val="450"/>
              </a:spcBef>
              <a:spcAft>
                <a:spcPts val="0"/>
              </a:spcAft>
              <a:buSzPts val="1400"/>
              <a:buNone/>
              <a:defRPr/>
            </a:lvl2pPr>
            <a:lvl3pPr indent="-228600" lvl="2" marL="1371600" algn="l">
              <a:lnSpc>
                <a:spcPct val="100000"/>
              </a:lnSpc>
              <a:spcBef>
                <a:spcPts val="450"/>
              </a:spcBef>
              <a:spcAft>
                <a:spcPts val="0"/>
              </a:spcAft>
              <a:buSzPts val="1120"/>
              <a:buNone/>
              <a:defRPr/>
            </a:lvl3pPr>
            <a:lvl4pPr indent="-228600" lvl="3" marL="1828800" algn="l">
              <a:lnSpc>
                <a:spcPct val="150000"/>
              </a:lnSpc>
              <a:spcBef>
                <a:spcPts val="450"/>
              </a:spcBef>
              <a:spcAft>
                <a:spcPts val="0"/>
              </a:spcAft>
              <a:buSzPts val="900"/>
              <a:buNone/>
              <a:defRPr/>
            </a:lvl4pPr>
            <a:lvl5pPr indent="-228600" lvl="4" marL="2286000" algn="l">
              <a:lnSpc>
                <a:spcPct val="150000"/>
              </a:lnSpc>
              <a:spcBef>
                <a:spcPts val="180"/>
              </a:spcBef>
              <a:spcAft>
                <a:spcPts val="0"/>
              </a:spcAft>
              <a:buSzPts val="900"/>
              <a:buNone/>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Slide - Headline Only">
  <p:cSld name="Content Slide - Headline Only">
    <p:spTree>
      <p:nvGrpSpPr>
        <p:cNvPr id="177" name="Shape 177"/>
        <p:cNvGrpSpPr/>
        <p:nvPr/>
      </p:nvGrpSpPr>
      <p:grpSpPr>
        <a:xfrm>
          <a:off x="0" y="0"/>
          <a:ext cx="0" cy="0"/>
          <a:chOff x="0" y="0"/>
          <a:chExt cx="0" cy="0"/>
        </a:xfrm>
      </p:grpSpPr>
      <p:sp>
        <p:nvSpPr>
          <p:cNvPr id="178" name="Google Shape;178;p28"/>
          <p:cNvSpPr txBox="1"/>
          <p:nvPr>
            <p:ph type="title"/>
          </p:nvPr>
        </p:nvSpPr>
        <p:spPr>
          <a:xfrm>
            <a:off x="320040" y="277398"/>
            <a:ext cx="8503920" cy="473864"/>
          </a:xfrm>
          <a:prstGeom prst="rect">
            <a:avLst/>
          </a:prstGeom>
          <a:noFill/>
          <a:ln>
            <a:noFill/>
          </a:ln>
        </p:spPr>
        <p:txBody>
          <a:bodyPr anchorCtr="0" anchor="b" bIns="0" lIns="0" spcFirstLastPara="1" rIns="0" wrap="square" tIns="0"/>
          <a:lstStyle>
            <a:lvl1pPr lvl="0" algn="l">
              <a:lnSpc>
                <a:spcPct val="100000"/>
              </a:lnSpc>
              <a:spcBef>
                <a:spcPts val="0"/>
              </a:spcBef>
              <a:spcAft>
                <a:spcPts val="0"/>
              </a:spcAft>
              <a:buClr>
                <a:schemeClr val="accent3"/>
              </a:buClr>
              <a:buSzPts val="1800"/>
              <a:buFont typeface="Arial"/>
              <a:buNone/>
              <a:defRPr sz="18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Slide - Blue Background">
  <p:cSld name="Content Slide - Blue Background">
    <p:spTree>
      <p:nvGrpSpPr>
        <p:cNvPr id="179" name="Shape 179"/>
        <p:cNvGrpSpPr/>
        <p:nvPr/>
      </p:nvGrpSpPr>
      <p:grpSpPr>
        <a:xfrm>
          <a:off x="0" y="0"/>
          <a:ext cx="0" cy="0"/>
          <a:chOff x="0" y="0"/>
          <a:chExt cx="0" cy="0"/>
        </a:xfrm>
      </p:grpSpPr>
      <p:sp>
        <p:nvSpPr>
          <p:cNvPr id="180" name="Google Shape;180;p29"/>
          <p:cNvSpPr/>
          <p:nvPr/>
        </p:nvSpPr>
        <p:spPr>
          <a:xfrm>
            <a:off x="0" y="-4884"/>
            <a:ext cx="9144000" cy="2847475"/>
          </a:xfrm>
          <a:prstGeom prst="rect">
            <a:avLst/>
          </a:prstGeom>
          <a:gradFill>
            <a:gsLst>
              <a:gs pos="0">
                <a:schemeClr val="accent1"/>
              </a:gs>
              <a:gs pos="43000">
                <a:srgbClr val="004A93"/>
              </a:gs>
              <a:gs pos="56000">
                <a:srgbClr val="0062A7"/>
              </a:gs>
              <a:gs pos="76000">
                <a:srgbClr val="007BBC"/>
              </a:gs>
              <a:gs pos="100000">
                <a:schemeClr val="accent3"/>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181" name="Google Shape;181;p29"/>
          <p:cNvSpPr txBox="1"/>
          <p:nvPr>
            <p:ph type="title"/>
          </p:nvPr>
        </p:nvSpPr>
        <p:spPr>
          <a:xfrm>
            <a:off x="320040" y="277398"/>
            <a:ext cx="8503920" cy="473864"/>
          </a:xfrm>
          <a:prstGeom prst="rect">
            <a:avLst/>
          </a:prstGeom>
          <a:noFill/>
          <a:ln>
            <a:noFill/>
          </a:ln>
        </p:spPr>
        <p:txBody>
          <a:bodyPr anchorCtr="0" anchor="b" bIns="0" lIns="0" spcFirstLastPara="1" rIns="0" wrap="square" tIns="0"/>
          <a:lstStyle>
            <a:lvl1pPr lvl="0" algn="l">
              <a:lnSpc>
                <a:spcPct val="100000"/>
              </a:lnSpc>
              <a:spcBef>
                <a:spcPts val="0"/>
              </a:spcBef>
              <a:spcAft>
                <a:spcPts val="0"/>
              </a:spcAft>
              <a:buClr>
                <a:schemeClr val="lt1"/>
              </a:buClr>
              <a:buSzPts val="1800"/>
              <a:buFont typeface="Arial"/>
              <a:buNone/>
              <a:defRPr sz="18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cxnSp>
        <p:nvCxnSpPr>
          <p:cNvPr id="182" name="Google Shape;182;p29"/>
          <p:cNvCxnSpPr/>
          <p:nvPr/>
        </p:nvCxnSpPr>
        <p:spPr>
          <a:xfrm>
            <a:off x="320040" y="811174"/>
            <a:ext cx="8503920" cy="1191"/>
          </a:xfrm>
          <a:prstGeom prst="straightConnector1">
            <a:avLst/>
          </a:prstGeom>
          <a:noFill/>
          <a:ln cap="flat" cmpd="sng" w="9525">
            <a:solidFill>
              <a:schemeClr val="lt1"/>
            </a:solidFill>
            <a:prstDash val="solid"/>
            <a:round/>
            <a:headEnd len="sm" w="sm" type="none"/>
            <a:tailEnd len="sm" w="sm" type="none"/>
          </a:ln>
        </p:spPr>
      </p:cxnSp>
      <p:sp>
        <p:nvSpPr>
          <p:cNvPr id="183" name="Google Shape;183;p29"/>
          <p:cNvSpPr txBox="1"/>
          <p:nvPr>
            <p:ph idx="1" type="body"/>
          </p:nvPr>
        </p:nvSpPr>
        <p:spPr>
          <a:xfrm>
            <a:off x="320040" y="881059"/>
            <a:ext cx="8503919" cy="247650"/>
          </a:xfrm>
          <a:prstGeom prst="rect">
            <a:avLst/>
          </a:prstGeom>
          <a:noFill/>
          <a:ln>
            <a:noFill/>
          </a:ln>
        </p:spPr>
        <p:txBody>
          <a:bodyPr anchorCtr="0" anchor="t" bIns="0" lIns="0" spcFirstLastPara="1" rIns="0" wrap="square" tIns="0"/>
          <a:lstStyle>
            <a:lvl1pPr indent="-228600" lvl="0" marL="457200" algn="l">
              <a:lnSpc>
                <a:spcPct val="100000"/>
              </a:lnSpc>
              <a:spcBef>
                <a:spcPts val="0"/>
              </a:spcBef>
              <a:spcAft>
                <a:spcPts val="0"/>
              </a:spcAft>
              <a:buSzPts val="1400"/>
              <a:buNone/>
              <a:defRPr b="0" sz="1400">
                <a:solidFill>
                  <a:schemeClr val="lt1"/>
                </a:solidFill>
              </a:defRPr>
            </a:lvl1pPr>
            <a:lvl2pPr indent="-228600" lvl="1" marL="914400" algn="l">
              <a:lnSpc>
                <a:spcPct val="100000"/>
              </a:lnSpc>
              <a:spcBef>
                <a:spcPts val="450"/>
              </a:spcBef>
              <a:spcAft>
                <a:spcPts val="0"/>
              </a:spcAft>
              <a:buSzPts val="1400"/>
              <a:buNone/>
              <a:defRPr/>
            </a:lvl2pPr>
            <a:lvl3pPr indent="-228600" lvl="2" marL="1371600" algn="l">
              <a:lnSpc>
                <a:spcPct val="100000"/>
              </a:lnSpc>
              <a:spcBef>
                <a:spcPts val="450"/>
              </a:spcBef>
              <a:spcAft>
                <a:spcPts val="0"/>
              </a:spcAft>
              <a:buSzPts val="1120"/>
              <a:buNone/>
              <a:defRPr/>
            </a:lvl3pPr>
            <a:lvl4pPr indent="-228600" lvl="3" marL="1828800" algn="l">
              <a:lnSpc>
                <a:spcPct val="150000"/>
              </a:lnSpc>
              <a:spcBef>
                <a:spcPts val="450"/>
              </a:spcBef>
              <a:spcAft>
                <a:spcPts val="0"/>
              </a:spcAft>
              <a:buSzPts val="900"/>
              <a:buNone/>
              <a:defRPr/>
            </a:lvl4pPr>
            <a:lvl5pPr indent="-228600" lvl="4" marL="2286000" algn="l">
              <a:lnSpc>
                <a:spcPct val="150000"/>
              </a:lnSpc>
              <a:spcBef>
                <a:spcPts val="180"/>
              </a:spcBef>
              <a:spcAft>
                <a:spcPts val="0"/>
              </a:spcAft>
              <a:buSzPts val="900"/>
              <a:buNone/>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Slide - Product ID">
  <p:cSld name="Content Slide - Product ID">
    <p:spTree>
      <p:nvGrpSpPr>
        <p:cNvPr id="26" name="Shape 26"/>
        <p:cNvGrpSpPr/>
        <p:nvPr/>
      </p:nvGrpSpPr>
      <p:grpSpPr>
        <a:xfrm>
          <a:off x="0" y="0"/>
          <a:ext cx="0" cy="0"/>
          <a:chOff x="0" y="0"/>
          <a:chExt cx="0" cy="0"/>
        </a:xfrm>
      </p:grpSpPr>
      <p:sp>
        <p:nvSpPr>
          <p:cNvPr id="27" name="Google Shape;27;p4"/>
          <p:cNvSpPr txBox="1"/>
          <p:nvPr>
            <p:ph type="title"/>
          </p:nvPr>
        </p:nvSpPr>
        <p:spPr>
          <a:xfrm>
            <a:off x="320040" y="277398"/>
            <a:ext cx="8503920" cy="473864"/>
          </a:xfrm>
          <a:prstGeom prst="rect">
            <a:avLst/>
          </a:prstGeom>
          <a:noFill/>
          <a:ln>
            <a:noFill/>
          </a:ln>
        </p:spPr>
        <p:txBody>
          <a:bodyPr anchorCtr="0" anchor="b" bIns="0" lIns="0" spcFirstLastPara="1" rIns="0" wrap="square" tIns="0"/>
          <a:lstStyle>
            <a:lvl1pPr lvl="0" algn="l">
              <a:lnSpc>
                <a:spcPct val="100000"/>
              </a:lnSpc>
              <a:spcBef>
                <a:spcPts val="0"/>
              </a:spcBef>
              <a:spcAft>
                <a:spcPts val="0"/>
              </a:spcAft>
              <a:buClr>
                <a:schemeClr val="accent3"/>
              </a:buClr>
              <a:buSzPts val="1800"/>
              <a:buFont typeface="Arial"/>
              <a:buNone/>
              <a:defRPr sz="18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8" name="Google Shape;28;p4"/>
          <p:cNvSpPr txBox="1"/>
          <p:nvPr>
            <p:ph idx="1" type="body"/>
          </p:nvPr>
        </p:nvSpPr>
        <p:spPr>
          <a:xfrm>
            <a:off x="320040" y="881059"/>
            <a:ext cx="8503919" cy="247650"/>
          </a:xfrm>
          <a:prstGeom prst="rect">
            <a:avLst/>
          </a:prstGeom>
          <a:noFill/>
          <a:ln>
            <a:noFill/>
          </a:ln>
        </p:spPr>
        <p:txBody>
          <a:bodyPr anchorCtr="0" anchor="t" bIns="0" lIns="0" spcFirstLastPara="1" rIns="0" wrap="square" tIns="0"/>
          <a:lstStyle>
            <a:lvl1pPr indent="-228600" lvl="0" marL="457200" algn="l">
              <a:lnSpc>
                <a:spcPct val="100000"/>
              </a:lnSpc>
              <a:spcBef>
                <a:spcPts val="0"/>
              </a:spcBef>
              <a:spcAft>
                <a:spcPts val="0"/>
              </a:spcAft>
              <a:buSzPts val="1400"/>
              <a:buNone/>
              <a:defRPr b="1" sz="1400"/>
            </a:lvl1pPr>
            <a:lvl2pPr indent="-228600" lvl="1" marL="914400" algn="l">
              <a:lnSpc>
                <a:spcPct val="100000"/>
              </a:lnSpc>
              <a:spcBef>
                <a:spcPts val="450"/>
              </a:spcBef>
              <a:spcAft>
                <a:spcPts val="0"/>
              </a:spcAft>
              <a:buSzPts val="1400"/>
              <a:buNone/>
              <a:defRPr/>
            </a:lvl2pPr>
            <a:lvl3pPr indent="-228600" lvl="2" marL="1371600" algn="l">
              <a:lnSpc>
                <a:spcPct val="100000"/>
              </a:lnSpc>
              <a:spcBef>
                <a:spcPts val="450"/>
              </a:spcBef>
              <a:spcAft>
                <a:spcPts val="0"/>
              </a:spcAft>
              <a:buSzPts val="1120"/>
              <a:buNone/>
              <a:defRPr/>
            </a:lvl3pPr>
            <a:lvl4pPr indent="-228600" lvl="3" marL="1828800" algn="l">
              <a:lnSpc>
                <a:spcPct val="150000"/>
              </a:lnSpc>
              <a:spcBef>
                <a:spcPts val="450"/>
              </a:spcBef>
              <a:spcAft>
                <a:spcPts val="0"/>
              </a:spcAft>
              <a:buSzPts val="900"/>
              <a:buNone/>
              <a:defRPr/>
            </a:lvl4pPr>
            <a:lvl5pPr indent="-228600" lvl="4" marL="2286000" algn="l">
              <a:lnSpc>
                <a:spcPct val="150000"/>
              </a:lnSpc>
              <a:spcBef>
                <a:spcPts val="180"/>
              </a:spcBef>
              <a:spcAft>
                <a:spcPts val="0"/>
              </a:spcAft>
              <a:buSzPts val="900"/>
              <a:buNone/>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pic>
        <p:nvPicPr>
          <p:cNvPr id="29" name="Google Shape;29;p4"/>
          <p:cNvPicPr preferRelativeResize="0"/>
          <p:nvPr/>
        </p:nvPicPr>
        <p:blipFill rotWithShape="1">
          <a:blip r:embed="rId2">
            <a:alphaModFix/>
          </a:blip>
          <a:srcRect b="0" l="0" r="0" t="10587"/>
          <a:stretch/>
        </p:blipFill>
        <p:spPr>
          <a:xfrm>
            <a:off x="6918397" y="164803"/>
            <a:ext cx="1895997" cy="824131"/>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estions Slide" showMasterSp="0">
  <p:cSld name="Questions Slide">
    <p:spTree>
      <p:nvGrpSpPr>
        <p:cNvPr id="30" name="Shape 30"/>
        <p:cNvGrpSpPr/>
        <p:nvPr/>
      </p:nvGrpSpPr>
      <p:grpSpPr>
        <a:xfrm>
          <a:off x="0" y="0"/>
          <a:ext cx="0" cy="0"/>
          <a:chOff x="0" y="0"/>
          <a:chExt cx="0" cy="0"/>
        </a:xfrm>
      </p:grpSpPr>
      <p:pic>
        <p:nvPicPr>
          <p:cNvPr id="31" name="Google Shape;31;p5"/>
          <p:cNvPicPr preferRelativeResize="0"/>
          <p:nvPr/>
        </p:nvPicPr>
        <p:blipFill rotWithShape="1">
          <a:blip r:embed="rId2">
            <a:alphaModFix/>
          </a:blip>
          <a:srcRect b="0" l="0" r="0" t="0"/>
          <a:stretch/>
        </p:blipFill>
        <p:spPr>
          <a:xfrm>
            <a:off x="0" y="0"/>
            <a:ext cx="9144000" cy="3939540"/>
          </a:xfrm>
          <a:prstGeom prst="rect">
            <a:avLst/>
          </a:prstGeom>
          <a:noFill/>
          <a:ln>
            <a:noFill/>
          </a:ln>
        </p:spPr>
      </p:pic>
      <p:sp>
        <p:nvSpPr>
          <p:cNvPr id="32" name="Google Shape;32;p5"/>
          <p:cNvSpPr txBox="1"/>
          <p:nvPr>
            <p:ph idx="1" type="body"/>
          </p:nvPr>
        </p:nvSpPr>
        <p:spPr>
          <a:xfrm>
            <a:off x="498945" y="2141356"/>
            <a:ext cx="4538575" cy="1549582"/>
          </a:xfrm>
          <a:prstGeom prst="rect">
            <a:avLst/>
          </a:prstGeom>
          <a:noFill/>
          <a:ln>
            <a:noFill/>
          </a:ln>
        </p:spPr>
        <p:txBody>
          <a:bodyPr anchorCtr="0" anchor="t" bIns="0" lIns="0" spcFirstLastPara="1" rIns="0" wrap="square" tIns="0"/>
          <a:lstStyle>
            <a:lvl1pPr indent="-228600" lvl="0" marL="457200" algn="l">
              <a:lnSpc>
                <a:spcPct val="100000"/>
              </a:lnSpc>
              <a:spcBef>
                <a:spcPts val="0"/>
              </a:spcBef>
              <a:spcAft>
                <a:spcPts val="0"/>
              </a:spcAft>
              <a:buSzPts val="1600"/>
              <a:buNone/>
              <a:defRPr b="0" sz="1600">
                <a:solidFill>
                  <a:schemeClr val="dk1"/>
                </a:solidFill>
              </a:defRPr>
            </a:lvl1pPr>
            <a:lvl2pPr indent="-228600" lvl="1" marL="914400" algn="l">
              <a:lnSpc>
                <a:spcPct val="100000"/>
              </a:lnSpc>
              <a:spcBef>
                <a:spcPts val="1800"/>
              </a:spcBef>
              <a:spcAft>
                <a:spcPts val="0"/>
              </a:spcAft>
              <a:buSzPts val="1400"/>
              <a:buNone/>
              <a:defRPr b="1" sz="1400">
                <a:solidFill>
                  <a:schemeClr val="dk1"/>
                </a:solidFill>
              </a:defRPr>
            </a:lvl2pPr>
            <a:lvl3pPr indent="-320039" lvl="2" marL="1371600" algn="l">
              <a:lnSpc>
                <a:spcPct val="100000"/>
              </a:lnSpc>
              <a:spcBef>
                <a:spcPts val="450"/>
              </a:spcBef>
              <a:spcAft>
                <a:spcPts val="0"/>
              </a:spcAft>
              <a:buSzPts val="1440"/>
              <a:buChar char="o"/>
              <a:defRPr/>
            </a:lvl3pPr>
            <a:lvl4pPr indent="-342900" lvl="3" marL="1828800" algn="l">
              <a:lnSpc>
                <a:spcPct val="75000"/>
              </a:lnSpc>
              <a:spcBef>
                <a:spcPts val="450"/>
              </a:spcBef>
              <a:spcAft>
                <a:spcPts val="0"/>
              </a:spcAft>
              <a:buSzPts val="1800"/>
              <a:buChar char="–"/>
              <a:defRPr/>
            </a:lvl4pPr>
            <a:lvl5pPr indent="-342900" lvl="4" marL="2286000" algn="l">
              <a:lnSpc>
                <a:spcPct val="75000"/>
              </a:lnSpc>
              <a:spcBef>
                <a:spcPts val="360"/>
              </a:spcBef>
              <a:spcAft>
                <a:spcPts val="0"/>
              </a:spcAft>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33" name="Google Shape;33;p5"/>
          <p:cNvSpPr txBox="1"/>
          <p:nvPr>
            <p:ph type="ctrTitle"/>
          </p:nvPr>
        </p:nvSpPr>
        <p:spPr>
          <a:xfrm>
            <a:off x="498945" y="261938"/>
            <a:ext cx="5463705" cy="1667469"/>
          </a:xfrm>
          <a:prstGeom prst="rect">
            <a:avLst/>
          </a:prstGeom>
          <a:noFill/>
          <a:ln>
            <a:noFill/>
          </a:ln>
        </p:spPr>
        <p:txBody>
          <a:bodyPr anchorCtr="0" anchor="b" bIns="0" lIns="0" spcFirstLastPara="1" rIns="0" wrap="square" tIns="0"/>
          <a:lstStyle>
            <a:lvl1pPr lvl="0" algn="l">
              <a:lnSpc>
                <a:spcPct val="112500"/>
              </a:lnSpc>
              <a:spcBef>
                <a:spcPts val="0"/>
              </a:spcBef>
              <a:spcAft>
                <a:spcPts val="0"/>
              </a:spcAft>
              <a:buClr>
                <a:schemeClr val="lt1"/>
              </a:buClr>
              <a:buSzPts val="3200"/>
              <a:buFont typeface="Arial"/>
              <a:buNone/>
              <a:defRPr b="1" sz="32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4" name="Google Shape;34;p5"/>
          <p:cNvSpPr/>
          <p:nvPr/>
        </p:nvSpPr>
        <p:spPr>
          <a:xfrm>
            <a:off x="0" y="4697730"/>
            <a:ext cx="9144000" cy="445770"/>
          </a:xfrm>
          <a:prstGeom prst="rect">
            <a:avLst/>
          </a:prstGeom>
          <a:gradFill>
            <a:gsLst>
              <a:gs pos="0">
                <a:schemeClr val="lt1"/>
              </a:gs>
              <a:gs pos="66000">
                <a:schemeClr val="lt1"/>
              </a:gs>
              <a:gs pos="100000">
                <a:schemeClr val="lt2"/>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35" name="Google Shape;35;p5"/>
          <p:cNvSpPr txBox="1"/>
          <p:nvPr/>
        </p:nvSpPr>
        <p:spPr>
          <a:xfrm>
            <a:off x="3706047" y="4844732"/>
            <a:ext cx="4699819" cy="184666"/>
          </a:xfrm>
          <a:prstGeom prst="rect">
            <a:avLst/>
          </a:prstGeom>
          <a:noFill/>
          <a:ln>
            <a:noFill/>
          </a:ln>
        </p:spPr>
        <p:txBody>
          <a:bodyPr anchorCtr="0" anchor="t" bIns="45700" lIns="0" spcFirstLastPara="1" rIns="91425" wrap="square" tIns="45700">
            <a:noAutofit/>
          </a:bodyPr>
          <a:lstStyle/>
          <a:p>
            <a:pPr indent="0" lvl="0" marL="0" marR="0" rtl="0" algn="r">
              <a:lnSpc>
                <a:spcPct val="100000"/>
              </a:lnSpc>
              <a:spcBef>
                <a:spcPts val="0"/>
              </a:spcBef>
              <a:spcAft>
                <a:spcPts val="0"/>
              </a:spcAft>
              <a:buClr>
                <a:srgbClr val="000000"/>
              </a:buClr>
              <a:buSzPts val="600"/>
              <a:buFont typeface="Arial"/>
              <a:buNone/>
            </a:pPr>
            <a:r>
              <a:rPr b="0" i="0" lang="en-US" sz="600" u="none" cap="none" strike="noStrike">
                <a:solidFill>
                  <a:schemeClr val="dk1"/>
                </a:solidFill>
                <a:latin typeface="Arial"/>
                <a:ea typeface="Arial"/>
                <a:cs typeface="Arial"/>
                <a:sym typeface="Arial"/>
              </a:rPr>
              <a:t>© 2019 Information Resources Inc. (IRI). Confidential and Proprietary.</a:t>
            </a:r>
            <a:endParaRPr b="0" i="0" sz="1400" u="none" cap="none" strike="noStrike">
              <a:solidFill>
                <a:srgbClr val="000000"/>
              </a:solidFill>
              <a:latin typeface="Arial"/>
              <a:ea typeface="Arial"/>
              <a:cs typeface="Arial"/>
              <a:sym typeface="Arial"/>
            </a:endParaRPr>
          </a:p>
        </p:txBody>
      </p:sp>
      <p:sp>
        <p:nvSpPr>
          <p:cNvPr id="36" name="Google Shape;36;p5"/>
          <p:cNvSpPr txBox="1"/>
          <p:nvPr/>
        </p:nvSpPr>
        <p:spPr>
          <a:xfrm>
            <a:off x="8223301" y="4834890"/>
            <a:ext cx="565211" cy="273844"/>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800"/>
              <a:buFont typeface="Arial"/>
              <a:buNone/>
            </a:pPr>
            <a:fld id="{00000000-1234-1234-1234-123412341234}" type="slidenum">
              <a:rPr b="1" i="0" lang="en-US" sz="800" u="none" cap="none" strike="noStrike">
                <a:solidFill>
                  <a:schemeClr val="dk1"/>
                </a:solidFill>
                <a:latin typeface="Arial"/>
                <a:ea typeface="Arial"/>
                <a:cs typeface="Arial"/>
                <a:sym typeface="Arial"/>
              </a:rPr>
              <a:t>‹#›</a:t>
            </a:fld>
            <a:endParaRPr b="1" i="0" sz="800" u="none" cap="none" strike="noStrike">
              <a:solidFill>
                <a:schemeClr val="dk1"/>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Branded Closing Slide">
  <p:cSld name="Co-Branded Closing Slide">
    <p:spTree>
      <p:nvGrpSpPr>
        <p:cNvPr id="37" name="Shape 37"/>
        <p:cNvGrpSpPr/>
        <p:nvPr/>
      </p:nvGrpSpPr>
      <p:grpSpPr>
        <a:xfrm>
          <a:off x="0" y="0"/>
          <a:ext cx="0" cy="0"/>
          <a:chOff x="0" y="0"/>
          <a:chExt cx="0" cy="0"/>
        </a:xfrm>
      </p:grpSpPr>
      <p:pic>
        <p:nvPicPr>
          <p:cNvPr id="38" name="Google Shape;38;p6"/>
          <p:cNvPicPr preferRelativeResize="0"/>
          <p:nvPr/>
        </p:nvPicPr>
        <p:blipFill rotWithShape="1">
          <a:blip r:embed="rId2">
            <a:alphaModFix/>
          </a:blip>
          <a:srcRect b="0" l="0" r="0" t="0"/>
          <a:stretch/>
        </p:blipFill>
        <p:spPr>
          <a:xfrm>
            <a:off x="0" y="545970"/>
            <a:ext cx="9144000" cy="2644140"/>
          </a:xfrm>
          <a:prstGeom prst="rect">
            <a:avLst/>
          </a:prstGeom>
          <a:noFill/>
          <a:ln>
            <a:noFill/>
          </a:ln>
        </p:spPr>
      </p:pic>
      <p:sp>
        <p:nvSpPr>
          <p:cNvPr id="39" name="Google Shape;39;p6"/>
          <p:cNvSpPr txBox="1"/>
          <p:nvPr/>
        </p:nvSpPr>
        <p:spPr>
          <a:xfrm>
            <a:off x="0" y="1149286"/>
            <a:ext cx="9144000" cy="1528624"/>
          </a:xfrm>
          <a:prstGeom prst="rect">
            <a:avLst/>
          </a:prstGeom>
          <a:noFill/>
          <a:ln>
            <a:noFill/>
          </a:ln>
        </p:spPr>
        <p:txBody>
          <a:bodyPr anchorCtr="0" anchor="ctr" bIns="45700" lIns="91425" spcFirstLastPara="1" rIns="91425" wrap="square" tIns="45700">
            <a:noAutofit/>
          </a:bodyPr>
          <a:lstStyle/>
          <a:p>
            <a:pPr indent="0" lvl="0" marL="0" marR="0" rtl="0" algn="ctr">
              <a:lnSpc>
                <a:spcPct val="103703"/>
              </a:lnSpc>
              <a:spcBef>
                <a:spcPts val="0"/>
              </a:spcBef>
              <a:spcAft>
                <a:spcPts val="0"/>
              </a:spcAft>
              <a:buClr>
                <a:srgbClr val="000000"/>
              </a:buClr>
              <a:buSzPts val="5400"/>
              <a:buFont typeface="Arial"/>
              <a:buNone/>
            </a:pPr>
            <a:r>
              <a:rPr b="1" i="0" lang="en-US" sz="5400" u="none" cap="none" strike="noStrike">
                <a:solidFill>
                  <a:schemeClr val="accent1"/>
                </a:solidFill>
                <a:latin typeface="Arial"/>
                <a:ea typeface="Arial"/>
                <a:cs typeface="Arial"/>
                <a:sym typeface="Arial"/>
              </a:rPr>
              <a:t>THANK</a:t>
            </a:r>
            <a:br>
              <a:rPr b="1" i="0" lang="en-US" sz="5400" u="none" cap="none" strike="noStrike">
                <a:solidFill>
                  <a:schemeClr val="accent1"/>
                </a:solidFill>
                <a:latin typeface="Arial"/>
                <a:ea typeface="Arial"/>
                <a:cs typeface="Arial"/>
                <a:sym typeface="Arial"/>
              </a:rPr>
            </a:br>
            <a:r>
              <a:rPr b="1" i="0" lang="en-US" sz="5400" u="none" cap="none" strike="noStrike">
                <a:solidFill>
                  <a:schemeClr val="accent1"/>
                </a:solidFill>
                <a:latin typeface="Arial"/>
                <a:ea typeface="Arial"/>
                <a:cs typeface="Arial"/>
                <a:sym typeface="Arial"/>
              </a:rPr>
              <a:t>YOU!</a:t>
            </a:r>
            <a:endParaRPr b="0" i="0" sz="1400" u="none" cap="none" strike="noStrike">
              <a:solidFill>
                <a:srgbClr val="000000"/>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Slide &amp; Extra Copy">
  <p:cSld name="Content Slide &amp; Extra Copy">
    <p:spTree>
      <p:nvGrpSpPr>
        <p:cNvPr id="40" name="Shape 40"/>
        <p:cNvGrpSpPr/>
        <p:nvPr/>
      </p:nvGrpSpPr>
      <p:grpSpPr>
        <a:xfrm>
          <a:off x="0" y="0"/>
          <a:ext cx="0" cy="0"/>
          <a:chOff x="0" y="0"/>
          <a:chExt cx="0" cy="0"/>
        </a:xfrm>
      </p:grpSpPr>
      <p:sp>
        <p:nvSpPr>
          <p:cNvPr id="41" name="Google Shape;41;p7"/>
          <p:cNvSpPr txBox="1"/>
          <p:nvPr>
            <p:ph type="title"/>
          </p:nvPr>
        </p:nvSpPr>
        <p:spPr>
          <a:xfrm>
            <a:off x="320040" y="277398"/>
            <a:ext cx="8503920" cy="473864"/>
          </a:xfrm>
          <a:prstGeom prst="rect">
            <a:avLst/>
          </a:prstGeom>
          <a:noFill/>
          <a:ln>
            <a:noFill/>
          </a:ln>
        </p:spPr>
        <p:txBody>
          <a:bodyPr anchorCtr="0" anchor="b" bIns="0" lIns="0" spcFirstLastPara="1" rIns="0" wrap="square" tIns="0"/>
          <a:lstStyle>
            <a:lvl1pPr lvl="0" algn="l">
              <a:lnSpc>
                <a:spcPct val="100000"/>
              </a:lnSpc>
              <a:spcBef>
                <a:spcPts val="0"/>
              </a:spcBef>
              <a:spcAft>
                <a:spcPts val="0"/>
              </a:spcAft>
              <a:buClr>
                <a:schemeClr val="accent3"/>
              </a:buClr>
              <a:buSzPts val="1800"/>
              <a:buFont typeface="Arial"/>
              <a:buNone/>
              <a:defRPr sz="18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7"/>
          <p:cNvSpPr txBox="1"/>
          <p:nvPr>
            <p:ph idx="1" type="body"/>
          </p:nvPr>
        </p:nvSpPr>
        <p:spPr>
          <a:xfrm>
            <a:off x="320040" y="1342768"/>
            <a:ext cx="8503919" cy="3281619"/>
          </a:xfrm>
          <a:prstGeom prst="rect">
            <a:avLst/>
          </a:prstGeom>
          <a:noFill/>
          <a:ln>
            <a:noFill/>
          </a:ln>
        </p:spPr>
        <p:txBody>
          <a:bodyPr anchorCtr="0" anchor="t" bIns="0" lIns="0" spcFirstLastPara="1" rIns="0" wrap="square" tIns="0"/>
          <a:lstStyle>
            <a:lvl1pPr indent="-317500" lvl="0" marL="457200" algn="l">
              <a:lnSpc>
                <a:spcPct val="100000"/>
              </a:lnSpc>
              <a:spcBef>
                <a:spcPts val="0"/>
              </a:spcBef>
              <a:spcAft>
                <a:spcPts val="0"/>
              </a:spcAft>
              <a:buSzPts val="1400"/>
              <a:buChar char="•"/>
              <a:defRPr sz="1400"/>
            </a:lvl1pPr>
            <a:lvl2pPr indent="-317500" lvl="1" marL="914400" algn="l">
              <a:lnSpc>
                <a:spcPct val="100000"/>
              </a:lnSpc>
              <a:spcBef>
                <a:spcPts val="450"/>
              </a:spcBef>
              <a:spcAft>
                <a:spcPts val="0"/>
              </a:spcAft>
              <a:buSzPts val="1400"/>
              <a:buChar char="–"/>
              <a:defRPr sz="1400"/>
            </a:lvl2pPr>
            <a:lvl3pPr indent="-299719" lvl="2" marL="1371600" algn="l">
              <a:lnSpc>
                <a:spcPct val="100000"/>
              </a:lnSpc>
              <a:spcBef>
                <a:spcPts val="450"/>
              </a:spcBef>
              <a:spcAft>
                <a:spcPts val="0"/>
              </a:spcAft>
              <a:buSzPts val="1120"/>
              <a:buChar char="o"/>
              <a:defRPr sz="1400"/>
            </a:lvl3pPr>
            <a:lvl4pPr indent="-295275" lvl="3" marL="1828800" algn="l">
              <a:lnSpc>
                <a:spcPct val="100000"/>
              </a:lnSpc>
              <a:spcBef>
                <a:spcPts val="450"/>
              </a:spcBef>
              <a:spcAft>
                <a:spcPts val="0"/>
              </a:spcAft>
              <a:buSzPts val="1050"/>
              <a:buChar char="–"/>
              <a:defRPr sz="1050"/>
            </a:lvl4pPr>
            <a:lvl5pPr indent="-285750" lvl="4" marL="2286000" algn="l">
              <a:lnSpc>
                <a:spcPct val="100000"/>
              </a:lnSpc>
              <a:spcBef>
                <a:spcPts val="450"/>
              </a:spcBef>
              <a:spcAft>
                <a:spcPts val="0"/>
              </a:spcAft>
              <a:buSzPts val="900"/>
              <a:buFont typeface="Arial"/>
              <a:buChar char="•"/>
              <a:defRPr sz="900"/>
            </a:lvl5pPr>
            <a:lvl6pPr indent="-342900" lvl="5" marL="2743200" algn="l">
              <a:lnSpc>
                <a:spcPct val="100000"/>
              </a:lnSpc>
              <a:spcBef>
                <a:spcPts val="45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43" name="Google Shape;43;p7"/>
          <p:cNvSpPr txBox="1"/>
          <p:nvPr>
            <p:ph idx="2" type="body"/>
          </p:nvPr>
        </p:nvSpPr>
        <p:spPr>
          <a:xfrm>
            <a:off x="320040" y="881059"/>
            <a:ext cx="8503919" cy="247650"/>
          </a:xfrm>
          <a:prstGeom prst="rect">
            <a:avLst/>
          </a:prstGeom>
          <a:noFill/>
          <a:ln>
            <a:noFill/>
          </a:ln>
        </p:spPr>
        <p:txBody>
          <a:bodyPr anchorCtr="0" anchor="t" bIns="0" lIns="0" spcFirstLastPara="1" rIns="0" wrap="square" tIns="0"/>
          <a:lstStyle>
            <a:lvl1pPr indent="-228600" lvl="0" marL="457200" algn="l">
              <a:lnSpc>
                <a:spcPct val="100000"/>
              </a:lnSpc>
              <a:spcBef>
                <a:spcPts val="0"/>
              </a:spcBef>
              <a:spcAft>
                <a:spcPts val="0"/>
              </a:spcAft>
              <a:buSzPts val="1400"/>
              <a:buNone/>
              <a:defRPr b="1" sz="1400"/>
            </a:lvl1pPr>
            <a:lvl2pPr indent="-228600" lvl="1" marL="914400" algn="l">
              <a:lnSpc>
                <a:spcPct val="100000"/>
              </a:lnSpc>
              <a:spcBef>
                <a:spcPts val="450"/>
              </a:spcBef>
              <a:spcAft>
                <a:spcPts val="0"/>
              </a:spcAft>
              <a:buSzPts val="1400"/>
              <a:buNone/>
              <a:defRPr/>
            </a:lvl2pPr>
            <a:lvl3pPr indent="-228600" lvl="2" marL="1371600" algn="l">
              <a:lnSpc>
                <a:spcPct val="100000"/>
              </a:lnSpc>
              <a:spcBef>
                <a:spcPts val="450"/>
              </a:spcBef>
              <a:spcAft>
                <a:spcPts val="0"/>
              </a:spcAft>
              <a:buSzPts val="1120"/>
              <a:buNone/>
              <a:defRPr/>
            </a:lvl3pPr>
            <a:lvl4pPr indent="-228600" lvl="3" marL="1828800" algn="l">
              <a:lnSpc>
                <a:spcPct val="150000"/>
              </a:lnSpc>
              <a:spcBef>
                <a:spcPts val="450"/>
              </a:spcBef>
              <a:spcAft>
                <a:spcPts val="0"/>
              </a:spcAft>
              <a:buSzPts val="900"/>
              <a:buNone/>
              <a:defRPr/>
            </a:lvl4pPr>
            <a:lvl5pPr indent="-228600" lvl="4" marL="2286000" algn="l">
              <a:lnSpc>
                <a:spcPct val="150000"/>
              </a:lnSpc>
              <a:spcBef>
                <a:spcPts val="180"/>
              </a:spcBef>
              <a:spcAft>
                <a:spcPts val="0"/>
              </a:spcAft>
              <a:buSzPts val="900"/>
              <a:buNone/>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1" showMasterSp="0">
  <p:cSld name="Title Slide 1">
    <p:spTree>
      <p:nvGrpSpPr>
        <p:cNvPr id="44" name="Shape 44"/>
        <p:cNvGrpSpPr/>
        <p:nvPr/>
      </p:nvGrpSpPr>
      <p:grpSpPr>
        <a:xfrm>
          <a:off x="0" y="0"/>
          <a:ext cx="0" cy="0"/>
          <a:chOff x="0" y="0"/>
          <a:chExt cx="0" cy="0"/>
        </a:xfrm>
      </p:grpSpPr>
      <p:pic>
        <p:nvPicPr>
          <p:cNvPr id="45" name="Google Shape;45;p8"/>
          <p:cNvPicPr preferRelativeResize="0"/>
          <p:nvPr/>
        </p:nvPicPr>
        <p:blipFill rotWithShape="1">
          <a:blip r:embed="rId2">
            <a:alphaModFix/>
          </a:blip>
          <a:srcRect b="0" l="0" r="0" t="0"/>
          <a:stretch/>
        </p:blipFill>
        <p:spPr>
          <a:xfrm>
            <a:off x="0" y="0"/>
            <a:ext cx="9144000" cy="3444240"/>
          </a:xfrm>
          <a:prstGeom prst="rect">
            <a:avLst/>
          </a:prstGeom>
          <a:noFill/>
          <a:ln>
            <a:noFill/>
          </a:ln>
        </p:spPr>
      </p:pic>
      <p:sp>
        <p:nvSpPr>
          <p:cNvPr id="46" name="Google Shape;46;p8"/>
          <p:cNvSpPr txBox="1"/>
          <p:nvPr>
            <p:ph idx="1" type="body"/>
          </p:nvPr>
        </p:nvSpPr>
        <p:spPr>
          <a:xfrm>
            <a:off x="498945" y="3120365"/>
            <a:ext cx="3738558" cy="465554"/>
          </a:xfrm>
          <a:prstGeom prst="rect">
            <a:avLst/>
          </a:prstGeom>
          <a:noFill/>
          <a:ln>
            <a:noFill/>
          </a:ln>
        </p:spPr>
        <p:txBody>
          <a:bodyPr anchorCtr="0" anchor="t" bIns="0" lIns="0" spcFirstLastPara="1" rIns="0" wrap="square" tIns="0"/>
          <a:lstStyle>
            <a:lvl1pPr indent="-228600" lvl="0" marL="457200" algn="l">
              <a:lnSpc>
                <a:spcPct val="100000"/>
              </a:lnSpc>
              <a:spcBef>
                <a:spcPts val="0"/>
              </a:spcBef>
              <a:spcAft>
                <a:spcPts val="0"/>
              </a:spcAft>
              <a:buSzPts val="1400"/>
              <a:buNone/>
              <a:defRPr b="1" sz="1400">
                <a:solidFill>
                  <a:schemeClr val="dk1"/>
                </a:solidFill>
              </a:defRPr>
            </a:lvl1pPr>
            <a:lvl2pPr indent="-228600" lvl="1" marL="914400" algn="l">
              <a:lnSpc>
                <a:spcPct val="100000"/>
              </a:lnSpc>
              <a:spcBef>
                <a:spcPts val="0"/>
              </a:spcBef>
              <a:spcAft>
                <a:spcPts val="0"/>
              </a:spcAft>
              <a:buSzPts val="1400"/>
              <a:buNone/>
              <a:defRPr b="1" sz="1400">
                <a:solidFill>
                  <a:schemeClr val="dk1"/>
                </a:solidFill>
              </a:defRPr>
            </a:lvl2pPr>
            <a:lvl3pPr indent="-320039" lvl="2" marL="1371600" algn="l">
              <a:lnSpc>
                <a:spcPct val="100000"/>
              </a:lnSpc>
              <a:spcBef>
                <a:spcPts val="450"/>
              </a:spcBef>
              <a:spcAft>
                <a:spcPts val="0"/>
              </a:spcAft>
              <a:buSzPts val="1440"/>
              <a:buChar char="o"/>
              <a:defRPr/>
            </a:lvl3pPr>
            <a:lvl4pPr indent="-342900" lvl="3" marL="1828800" algn="l">
              <a:lnSpc>
                <a:spcPct val="75000"/>
              </a:lnSpc>
              <a:spcBef>
                <a:spcPts val="450"/>
              </a:spcBef>
              <a:spcAft>
                <a:spcPts val="0"/>
              </a:spcAft>
              <a:buSzPts val="1800"/>
              <a:buChar char="–"/>
              <a:defRPr/>
            </a:lvl4pPr>
            <a:lvl5pPr indent="-342900" lvl="4" marL="2286000" algn="l">
              <a:lnSpc>
                <a:spcPct val="75000"/>
              </a:lnSpc>
              <a:spcBef>
                <a:spcPts val="360"/>
              </a:spcBef>
              <a:spcAft>
                <a:spcPts val="0"/>
              </a:spcAft>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47" name="Google Shape;47;p8"/>
          <p:cNvSpPr txBox="1"/>
          <p:nvPr>
            <p:ph idx="2" type="body"/>
          </p:nvPr>
        </p:nvSpPr>
        <p:spPr>
          <a:xfrm>
            <a:off x="498945" y="3968542"/>
            <a:ext cx="3738558" cy="349481"/>
          </a:xfrm>
          <a:prstGeom prst="rect">
            <a:avLst/>
          </a:prstGeom>
          <a:noFill/>
          <a:ln>
            <a:noFill/>
          </a:ln>
        </p:spPr>
        <p:txBody>
          <a:bodyPr anchorCtr="0" anchor="t" bIns="0" lIns="0" spcFirstLastPara="1" rIns="0" wrap="square" tIns="0"/>
          <a:lstStyle>
            <a:lvl1pPr indent="-228600" lvl="0" marL="457200" algn="l">
              <a:lnSpc>
                <a:spcPct val="100000"/>
              </a:lnSpc>
              <a:spcBef>
                <a:spcPts val="0"/>
              </a:spcBef>
              <a:spcAft>
                <a:spcPts val="0"/>
              </a:spcAft>
              <a:buSzPts val="1200"/>
              <a:buNone/>
              <a:defRPr b="0" sz="1200">
                <a:solidFill>
                  <a:schemeClr val="dk1"/>
                </a:solidFill>
              </a:defRPr>
            </a:lvl1pPr>
            <a:lvl2pPr indent="-342900" lvl="1" marL="914400" algn="l">
              <a:lnSpc>
                <a:spcPct val="100000"/>
              </a:lnSpc>
              <a:spcBef>
                <a:spcPts val="450"/>
              </a:spcBef>
              <a:spcAft>
                <a:spcPts val="0"/>
              </a:spcAft>
              <a:buSzPts val="1800"/>
              <a:buChar char="–"/>
              <a:defRPr/>
            </a:lvl2pPr>
            <a:lvl3pPr indent="-320039" lvl="2" marL="1371600" algn="l">
              <a:lnSpc>
                <a:spcPct val="100000"/>
              </a:lnSpc>
              <a:spcBef>
                <a:spcPts val="450"/>
              </a:spcBef>
              <a:spcAft>
                <a:spcPts val="0"/>
              </a:spcAft>
              <a:buSzPts val="1440"/>
              <a:buChar char="o"/>
              <a:defRPr/>
            </a:lvl3pPr>
            <a:lvl4pPr indent="-342900" lvl="3" marL="1828800" algn="l">
              <a:lnSpc>
                <a:spcPct val="75000"/>
              </a:lnSpc>
              <a:spcBef>
                <a:spcPts val="450"/>
              </a:spcBef>
              <a:spcAft>
                <a:spcPts val="0"/>
              </a:spcAft>
              <a:buSzPts val="1800"/>
              <a:buChar char="–"/>
              <a:defRPr/>
            </a:lvl4pPr>
            <a:lvl5pPr indent="-342900" lvl="4" marL="2286000" algn="l">
              <a:lnSpc>
                <a:spcPct val="75000"/>
              </a:lnSpc>
              <a:spcBef>
                <a:spcPts val="360"/>
              </a:spcBef>
              <a:spcAft>
                <a:spcPts val="0"/>
              </a:spcAft>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48" name="Google Shape;48;p8"/>
          <p:cNvSpPr txBox="1"/>
          <p:nvPr>
            <p:ph type="ctrTitle"/>
          </p:nvPr>
        </p:nvSpPr>
        <p:spPr>
          <a:xfrm>
            <a:off x="498945" y="1552096"/>
            <a:ext cx="5201767" cy="1391291"/>
          </a:xfrm>
          <a:prstGeom prst="rect">
            <a:avLst/>
          </a:prstGeom>
          <a:noFill/>
          <a:ln>
            <a:noFill/>
          </a:ln>
        </p:spPr>
        <p:txBody>
          <a:bodyPr anchorCtr="0" anchor="b" bIns="0" lIns="0" spcFirstLastPara="1" rIns="0" wrap="square" tIns="0"/>
          <a:lstStyle>
            <a:lvl1pPr lvl="0" algn="l">
              <a:lnSpc>
                <a:spcPct val="106250"/>
              </a:lnSpc>
              <a:spcBef>
                <a:spcPts val="0"/>
              </a:spcBef>
              <a:spcAft>
                <a:spcPts val="0"/>
              </a:spcAft>
              <a:buClr>
                <a:schemeClr val="lt1"/>
              </a:buClr>
              <a:buSzPts val="3200"/>
              <a:buFont typeface="Arial"/>
              <a:buNone/>
              <a:defRPr b="1" sz="32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 name="Google Shape;49;p8"/>
          <p:cNvSpPr txBox="1"/>
          <p:nvPr>
            <p:ph idx="3" type="subTitle"/>
          </p:nvPr>
        </p:nvSpPr>
        <p:spPr>
          <a:xfrm>
            <a:off x="498945" y="946482"/>
            <a:ext cx="5201767" cy="328617"/>
          </a:xfrm>
          <a:prstGeom prst="rect">
            <a:avLst/>
          </a:prstGeom>
          <a:noFill/>
          <a:ln>
            <a:noFill/>
          </a:ln>
        </p:spPr>
        <p:txBody>
          <a:bodyPr anchorCtr="0" anchor="b" bIns="0" lIns="0" spcFirstLastPara="1" rIns="0" wrap="square" tIns="0"/>
          <a:lstStyle>
            <a:lvl1pPr lvl="0" algn="l">
              <a:lnSpc>
                <a:spcPct val="100000"/>
              </a:lnSpc>
              <a:spcBef>
                <a:spcPts val="0"/>
              </a:spcBef>
              <a:spcAft>
                <a:spcPts val="0"/>
              </a:spcAft>
              <a:buSzPts val="1600"/>
              <a:buNone/>
              <a:defRPr b="1" sz="1600">
                <a:solidFill>
                  <a:schemeClr val="lt1"/>
                </a:solidFill>
              </a:defRPr>
            </a:lvl1pPr>
            <a:lvl2pPr lvl="1" algn="ctr">
              <a:lnSpc>
                <a:spcPct val="100000"/>
              </a:lnSpc>
              <a:spcBef>
                <a:spcPts val="450"/>
              </a:spcBef>
              <a:spcAft>
                <a:spcPts val="0"/>
              </a:spcAft>
              <a:buSzPts val="1400"/>
              <a:buNone/>
              <a:defRPr>
                <a:solidFill>
                  <a:srgbClr val="9C9D9E"/>
                </a:solidFill>
              </a:defRPr>
            </a:lvl2pPr>
            <a:lvl3pPr lvl="2" algn="ctr">
              <a:lnSpc>
                <a:spcPct val="100000"/>
              </a:lnSpc>
              <a:spcBef>
                <a:spcPts val="450"/>
              </a:spcBef>
              <a:spcAft>
                <a:spcPts val="0"/>
              </a:spcAft>
              <a:buSzPts val="1120"/>
              <a:buNone/>
              <a:defRPr>
                <a:solidFill>
                  <a:srgbClr val="9C9D9E"/>
                </a:solidFill>
              </a:defRPr>
            </a:lvl3pPr>
            <a:lvl4pPr lvl="3" algn="ctr">
              <a:lnSpc>
                <a:spcPct val="150000"/>
              </a:lnSpc>
              <a:spcBef>
                <a:spcPts val="450"/>
              </a:spcBef>
              <a:spcAft>
                <a:spcPts val="0"/>
              </a:spcAft>
              <a:buSzPts val="900"/>
              <a:buNone/>
              <a:defRPr>
                <a:solidFill>
                  <a:srgbClr val="9C9D9E"/>
                </a:solidFill>
              </a:defRPr>
            </a:lvl4pPr>
            <a:lvl5pPr lvl="4" algn="ctr">
              <a:lnSpc>
                <a:spcPct val="150000"/>
              </a:lnSpc>
              <a:spcBef>
                <a:spcPts val="180"/>
              </a:spcBef>
              <a:spcAft>
                <a:spcPts val="0"/>
              </a:spcAft>
              <a:buSzPts val="900"/>
              <a:buNone/>
              <a:defRPr>
                <a:solidFill>
                  <a:srgbClr val="9C9D9E"/>
                </a:solidFill>
              </a:defRPr>
            </a:lvl5pPr>
            <a:lvl6pPr lvl="5" algn="ctr">
              <a:lnSpc>
                <a:spcPct val="100000"/>
              </a:lnSpc>
              <a:spcBef>
                <a:spcPts val="300"/>
              </a:spcBef>
              <a:spcAft>
                <a:spcPts val="0"/>
              </a:spcAft>
              <a:buClr>
                <a:srgbClr val="9C9D9E"/>
              </a:buClr>
              <a:buSzPts val="1500"/>
              <a:buNone/>
              <a:defRPr>
                <a:solidFill>
                  <a:srgbClr val="9C9D9E"/>
                </a:solidFill>
              </a:defRPr>
            </a:lvl6pPr>
            <a:lvl7pPr lvl="6" algn="ctr">
              <a:lnSpc>
                <a:spcPct val="100000"/>
              </a:lnSpc>
              <a:spcBef>
                <a:spcPts val="300"/>
              </a:spcBef>
              <a:spcAft>
                <a:spcPts val="0"/>
              </a:spcAft>
              <a:buClr>
                <a:srgbClr val="9C9D9E"/>
              </a:buClr>
              <a:buSzPts val="1500"/>
              <a:buNone/>
              <a:defRPr>
                <a:solidFill>
                  <a:srgbClr val="9C9D9E"/>
                </a:solidFill>
              </a:defRPr>
            </a:lvl7pPr>
            <a:lvl8pPr lvl="7" algn="ctr">
              <a:lnSpc>
                <a:spcPct val="100000"/>
              </a:lnSpc>
              <a:spcBef>
                <a:spcPts val="300"/>
              </a:spcBef>
              <a:spcAft>
                <a:spcPts val="0"/>
              </a:spcAft>
              <a:buClr>
                <a:srgbClr val="9C9D9E"/>
              </a:buClr>
              <a:buSzPts val="1500"/>
              <a:buNone/>
              <a:defRPr>
                <a:solidFill>
                  <a:srgbClr val="9C9D9E"/>
                </a:solidFill>
              </a:defRPr>
            </a:lvl8pPr>
            <a:lvl9pPr lvl="8" algn="ctr">
              <a:lnSpc>
                <a:spcPct val="100000"/>
              </a:lnSpc>
              <a:spcBef>
                <a:spcPts val="300"/>
              </a:spcBef>
              <a:spcAft>
                <a:spcPts val="0"/>
              </a:spcAft>
              <a:buClr>
                <a:srgbClr val="9C9D9E"/>
              </a:buClr>
              <a:buSzPts val="1500"/>
              <a:buNone/>
              <a:defRPr>
                <a:solidFill>
                  <a:srgbClr val="9C9D9E"/>
                </a:solidFill>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2" showMasterSp="0">
  <p:cSld name="Title Slide 2">
    <p:spTree>
      <p:nvGrpSpPr>
        <p:cNvPr id="50" name="Shape 50"/>
        <p:cNvGrpSpPr/>
        <p:nvPr/>
      </p:nvGrpSpPr>
      <p:grpSpPr>
        <a:xfrm>
          <a:off x="0" y="0"/>
          <a:ext cx="0" cy="0"/>
          <a:chOff x="0" y="0"/>
          <a:chExt cx="0" cy="0"/>
        </a:xfrm>
      </p:grpSpPr>
      <p:pic>
        <p:nvPicPr>
          <p:cNvPr id="51" name="Google Shape;51;p9"/>
          <p:cNvPicPr preferRelativeResize="0"/>
          <p:nvPr/>
        </p:nvPicPr>
        <p:blipFill rotWithShape="1">
          <a:blip r:embed="rId2">
            <a:alphaModFix/>
          </a:blip>
          <a:srcRect b="0" l="0" r="0" t="0"/>
          <a:stretch/>
        </p:blipFill>
        <p:spPr>
          <a:xfrm>
            <a:off x="0" y="0"/>
            <a:ext cx="9144000" cy="3444240"/>
          </a:xfrm>
          <a:prstGeom prst="rect">
            <a:avLst/>
          </a:prstGeom>
          <a:noFill/>
          <a:ln>
            <a:noFill/>
          </a:ln>
        </p:spPr>
      </p:pic>
      <p:sp>
        <p:nvSpPr>
          <p:cNvPr id="52" name="Google Shape;52;p9"/>
          <p:cNvSpPr txBox="1"/>
          <p:nvPr>
            <p:ph idx="1" type="body"/>
          </p:nvPr>
        </p:nvSpPr>
        <p:spPr>
          <a:xfrm>
            <a:off x="498945" y="3120365"/>
            <a:ext cx="3738558" cy="465554"/>
          </a:xfrm>
          <a:prstGeom prst="rect">
            <a:avLst/>
          </a:prstGeom>
          <a:noFill/>
          <a:ln>
            <a:noFill/>
          </a:ln>
        </p:spPr>
        <p:txBody>
          <a:bodyPr anchorCtr="0" anchor="t" bIns="0" lIns="0" spcFirstLastPara="1" rIns="0" wrap="square" tIns="0"/>
          <a:lstStyle>
            <a:lvl1pPr indent="-228600" lvl="0" marL="457200" algn="l">
              <a:lnSpc>
                <a:spcPct val="100000"/>
              </a:lnSpc>
              <a:spcBef>
                <a:spcPts val="0"/>
              </a:spcBef>
              <a:spcAft>
                <a:spcPts val="0"/>
              </a:spcAft>
              <a:buSzPts val="1400"/>
              <a:buNone/>
              <a:defRPr b="1" sz="1400">
                <a:solidFill>
                  <a:schemeClr val="dk1"/>
                </a:solidFill>
              </a:defRPr>
            </a:lvl1pPr>
            <a:lvl2pPr indent="-228600" lvl="1" marL="914400" algn="l">
              <a:lnSpc>
                <a:spcPct val="100000"/>
              </a:lnSpc>
              <a:spcBef>
                <a:spcPts val="0"/>
              </a:spcBef>
              <a:spcAft>
                <a:spcPts val="0"/>
              </a:spcAft>
              <a:buSzPts val="1400"/>
              <a:buNone/>
              <a:defRPr b="1" sz="1400">
                <a:solidFill>
                  <a:schemeClr val="dk1"/>
                </a:solidFill>
              </a:defRPr>
            </a:lvl2pPr>
            <a:lvl3pPr indent="-320039" lvl="2" marL="1371600" algn="l">
              <a:lnSpc>
                <a:spcPct val="100000"/>
              </a:lnSpc>
              <a:spcBef>
                <a:spcPts val="450"/>
              </a:spcBef>
              <a:spcAft>
                <a:spcPts val="0"/>
              </a:spcAft>
              <a:buSzPts val="1440"/>
              <a:buChar char="o"/>
              <a:defRPr/>
            </a:lvl3pPr>
            <a:lvl4pPr indent="-342900" lvl="3" marL="1828800" algn="l">
              <a:lnSpc>
                <a:spcPct val="75000"/>
              </a:lnSpc>
              <a:spcBef>
                <a:spcPts val="450"/>
              </a:spcBef>
              <a:spcAft>
                <a:spcPts val="0"/>
              </a:spcAft>
              <a:buSzPts val="1800"/>
              <a:buChar char="–"/>
              <a:defRPr/>
            </a:lvl4pPr>
            <a:lvl5pPr indent="-342900" lvl="4" marL="2286000" algn="l">
              <a:lnSpc>
                <a:spcPct val="75000"/>
              </a:lnSpc>
              <a:spcBef>
                <a:spcPts val="360"/>
              </a:spcBef>
              <a:spcAft>
                <a:spcPts val="0"/>
              </a:spcAft>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53" name="Google Shape;53;p9"/>
          <p:cNvSpPr txBox="1"/>
          <p:nvPr>
            <p:ph idx="2" type="body"/>
          </p:nvPr>
        </p:nvSpPr>
        <p:spPr>
          <a:xfrm>
            <a:off x="498945" y="3968542"/>
            <a:ext cx="3738558" cy="349481"/>
          </a:xfrm>
          <a:prstGeom prst="rect">
            <a:avLst/>
          </a:prstGeom>
          <a:noFill/>
          <a:ln>
            <a:noFill/>
          </a:ln>
        </p:spPr>
        <p:txBody>
          <a:bodyPr anchorCtr="0" anchor="t" bIns="0" lIns="0" spcFirstLastPara="1" rIns="0" wrap="square" tIns="0"/>
          <a:lstStyle>
            <a:lvl1pPr indent="-228600" lvl="0" marL="457200" algn="l">
              <a:lnSpc>
                <a:spcPct val="100000"/>
              </a:lnSpc>
              <a:spcBef>
                <a:spcPts val="0"/>
              </a:spcBef>
              <a:spcAft>
                <a:spcPts val="0"/>
              </a:spcAft>
              <a:buSzPts val="1200"/>
              <a:buNone/>
              <a:defRPr b="0" sz="1200">
                <a:solidFill>
                  <a:schemeClr val="dk1"/>
                </a:solidFill>
              </a:defRPr>
            </a:lvl1pPr>
            <a:lvl2pPr indent="-342900" lvl="1" marL="914400" algn="l">
              <a:lnSpc>
                <a:spcPct val="100000"/>
              </a:lnSpc>
              <a:spcBef>
                <a:spcPts val="450"/>
              </a:spcBef>
              <a:spcAft>
                <a:spcPts val="0"/>
              </a:spcAft>
              <a:buSzPts val="1800"/>
              <a:buChar char="–"/>
              <a:defRPr/>
            </a:lvl2pPr>
            <a:lvl3pPr indent="-320039" lvl="2" marL="1371600" algn="l">
              <a:lnSpc>
                <a:spcPct val="100000"/>
              </a:lnSpc>
              <a:spcBef>
                <a:spcPts val="450"/>
              </a:spcBef>
              <a:spcAft>
                <a:spcPts val="0"/>
              </a:spcAft>
              <a:buSzPts val="1440"/>
              <a:buChar char="o"/>
              <a:defRPr/>
            </a:lvl3pPr>
            <a:lvl4pPr indent="-342900" lvl="3" marL="1828800" algn="l">
              <a:lnSpc>
                <a:spcPct val="75000"/>
              </a:lnSpc>
              <a:spcBef>
                <a:spcPts val="450"/>
              </a:spcBef>
              <a:spcAft>
                <a:spcPts val="0"/>
              </a:spcAft>
              <a:buSzPts val="1800"/>
              <a:buChar char="–"/>
              <a:defRPr/>
            </a:lvl4pPr>
            <a:lvl5pPr indent="-342900" lvl="4" marL="2286000" algn="l">
              <a:lnSpc>
                <a:spcPct val="75000"/>
              </a:lnSpc>
              <a:spcBef>
                <a:spcPts val="360"/>
              </a:spcBef>
              <a:spcAft>
                <a:spcPts val="0"/>
              </a:spcAft>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54" name="Google Shape;54;p9"/>
          <p:cNvSpPr txBox="1"/>
          <p:nvPr>
            <p:ph type="ctrTitle"/>
          </p:nvPr>
        </p:nvSpPr>
        <p:spPr>
          <a:xfrm>
            <a:off x="498945" y="1551082"/>
            <a:ext cx="5201767" cy="1391291"/>
          </a:xfrm>
          <a:prstGeom prst="rect">
            <a:avLst/>
          </a:prstGeom>
          <a:noFill/>
          <a:ln>
            <a:noFill/>
          </a:ln>
        </p:spPr>
        <p:txBody>
          <a:bodyPr anchorCtr="0" anchor="b" bIns="0" lIns="0" spcFirstLastPara="1" rIns="0" wrap="square" tIns="0"/>
          <a:lstStyle>
            <a:lvl1pPr lvl="0" algn="l">
              <a:lnSpc>
                <a:spcPct val="106250"/>
              </a:lnSpc>
              <a:spcBef>
                <a:spcPts val="0"/>
              </a:spcBef>
              <a:spcAft>
                <a:spcPts val="0"/>
              </a:spcAft>
              <a:buClr>
                <a:schemeClr val="lt1"/>
              </a:buClr>
              <a:buSzPts val="3200"/>
              <a:buFont typeface="Arial"/>
              <a:buNone/>
              <a:defRPr b="1" sz="32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5" name="Google Shape;55;p9"/>
          <p:cNvSpPr txBox="1"/>
          <p:nvPr>
            <p:ph idx="3" type="subTitle"/>
          </p:nvPr>
        </p:nvSpPr>
        <p:spPr>
          <a:xfrm>
            <a:off x="498945" y="946482"/>
            <a:ext cx="5201767" cy="328617"/>
          </a:xfrm>
          <a:prstGeom prst="rect">
            <a:avLst/>
          </a:prstGeom>
          <a:noFill/>
          <a:ln>
            <a:noFill/>
          </a:ln>
        </p:spPr>
        <p:txBody>
          <a:bodyPr anchorCtr="0" anchor="b" bIns="0" lIns="0" spcFirstLastPara="1" rIns="0" wrap="square" tIns="0"/>
          <a:lstStyle>
            <a:lvl1pPr lvl="0" algn="l">
              <a:lnSpc>
                <a:spcPct val="100000"/>
              </a:lnSpc>
              <a:spcBef>
                <a:spcPts val="0"/>
              </a:spcBef>
              <a:spcAft>
                <a:spcPts val="0"/>
              </a:spcAft>
              <a:buSzPts val="1600"/>
              <a:buNone/>
              <a:defRPr b="1" sz="1600">
                <a:solidFill>
                  <a:schemeClr val="lt1"/>
                </a:solidFill>
              </a:defRPr>
            </a:lvl1pPr>
            <a:lvl2pPr lvl="1" algn="ctr">
              <a:lnSpc>
                <a:spcPct val="100000"/>
              </a:lnSpc>
              <a:spcBef>
                <a:spcPts val="450"/>
              </a:spcBef>
              <a:spcAft>
                <a:spcPts val="0"/>
              </a:spcAft>
              <a:buSzPts val="1400"/>
              <a:buNone/>
              <a:defRPr>
                <a:solidFill>
                  <a:srgbClr val="9C9D9E"/>
                </a:solidFill>
              </a:defRPr>
            </a:lvl2pPr>
            <a:lvl3pPr lvl="2" algn="ctr">
              <a:lnSpc>
                <a:spcPct val="100000"/>
              </a:lnSpc>
              <a:spcBef>
                <a:spcPts val="450"/>
              </a:spcBef>
              <a:spcAft>
                <a:spcPts val="0"/>
              </a:spcAft>
              <a:buSzPts val="1120"/>
              <a:buNone/>
              <a:defRPr>
                <a:solidFill>
                  <a:srgbClr val="9C9D9E"/>
                </a:solidFill>
              </a:defRPr>
            </a:lvl3pPr>
            <a:lvl4pPr lvl="3" algn="ctr">
              <a:lnSpc>
                <a:spcPct val="150000"/>
              </a:lnSpc>
              <a:spcBef>
                <a:spcPts val="450"/>
              </a:spcBef>
              <a:spcAft>
                <a:spcPts val="0"/>
              </a:spcAft>
              <a:buSzPts val="900"/>
              <a:buNone/>
              <a:defRPr>
                <a:solidFill>
                  <a:srgbClr val="9C9D9E"/>
                </a:solidFill>
              </a:defRPr>
            </a:lvl4pPr>
            <a:lvl5pPr lvl="4" algn="ctr">
              <a:lnSpc>
                <a:spcPct val="150000"/>
              </a:lnSpc>
              <a:spcBef>
                <a:spcPts val="180"/>
              </a:spcBef>
              <a:spcAft>
                <a:spcPts val="0"/>
              </a:spcAft>
              <a:buSzPts val="900"/>
              <a:buNone/>
              <a:defRPr>
                <a:solidFill>
                  <a:srgbClr val="9C9D9E"/>
                </a:solidFill>
              </a:defRPr>
            </a:lvl5pPr>
            <a:lvl6pPr lvl="5" algn="ctr">
              <a:lnSpc>
                <a:spcPct val="100000"/>
              </a:lnSpc>
              <a:spcBef>
                <a:spcPts val="300"/>
              </a:spcBef>
              <a:spcAft>
                <a:spcPts val="0"/>
              </a:spcAft>
              <a:buClr>
                <a:srgbClr val="9C9D9E"/>
              </a:buClr>
              <a:buSzPts val="1500"/>
              <a:buNone/>
              <a:defRPr>
                <a:solidFill>
                  <a:srgbClr val="9C9D9E"/>
                </a:solidFill>
              </a:defRPr>
            </a:lvl6pPr>
            <a:lvl7pPr lvl="6" algn="ctr">
              <a:lnSpc>
                <a:spcPct val="100000"/>
              </a:lnSpc>
              <a:spcBef>
                <a:spcPts val="300"/>
              </a:spcBef>
              <a:spcAft>
                <a:spcPts val="0"/>
              </a:spcAft>
              <a:buClr>
                <a:srgbClr val="9C9D9E"/>
              </a:buClr>
              <a:buSzPts val="1500"/>
              <a:buNone/>
              <a:defRPr>
                <a:solidFill>
                  <a:srgbClr val="9C9D9E"/>
                </a:solidFill>
              </a:defRPr>
            </a:lvl7pPr>
            <a:lvl8pPr lvl="7" algn="ctr">
              <a:lnSpc>
                <a:spcPct val="100000"/>
              </a:lnSpc>
              <a:spcBef>
                <a:spcPts val="300"/>
              </a:spcBef>
              <a:spcAft>
                <a:spcPts val="0"/>
              </a:spcAft>
              <a:buClr>
                <a:srgbClr val="9C9D9E"/>
              </a:buClr>
              <a:buSzPts val="1500"/>
              <a:buNone/>
              <a:defRPr>
                <a:solidFill>
                  <a:srgbClr val="9C9D9E"/>
                </a:solidFill>
              </a:defRPr>
            </a:lvl8pPr>
            <a:lvl9pPr lvl="8" algn="ctr">
              <a:lnSpc>
                <a:spcPct val="100000"/>
              </a:lnSpc>
              <a:spcBef>
                <a:spcPts val="300"/>
              </a:spcBef>
              <a:spcAft>
                <a:spcPts val="0"/>
              </a:spcAft>
              <a:buClr>
                <a:srgbClr val="9C9D9E"/>
              </a:buClr>
              <a:buSzPts val="1500"/>
              <a:buNone/>
              <a:defRPr>
                <a:solidFill>
                  <a:srgbClr val="9C9D9E"/>
                </a:solidFill>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3" showMasterSp="0">
  <p:cSld name="Title Slide 3">
    <p:spTree>
      <p:nvGrpSpPr>
        <p:cNvPr id="56" name="Shape 56"/>
        <p:cNvGrpSpPr/>
        <p:nvPr/>
      </p:nvGrpSpPr>
      <p:grpSpPr>
        <a:xfrm>
          <a:off x="0" y="0"/>
          <a:ext cx="0" cy="0"/>
          <a:chOff x="0" y="0"/>
          <a:chExt cx="0" cy="0"/>
        </a:xfrm>
      </p:grpSpPr>
      <p:pic>
        <p:nvPicPr>
          <p:cNvPr id="57" name="Google Shape;57;p10"/>
          <p:cNvPicPr preferRelativeResize="0"/>
          <p:nvPr/>
        </p:nvPicPr>
        <p:blipFill rotWithShape="1">
          <a:blip r:embed="rId2">
            <a:alphaModFix/>
          </a:blip>
          <a:srcRect b="0" l="0" r="0" t="0"/>
          <a:stretch/>
        </p:blipFill>
        <p:spPr>
          <a:xfrm>
            <a:off x="0" y="0"/>
            <a:ext cx="9144000" cy="3444240"/>
          </a:xfrm>
          <a:prstGeom prst="rect">
            <a:avLst/>
          </a:prstGeom>
          <a:noFill/>
          <a:ln>
            <a:noFill/>
          </a:ln>
        </p:spPr>
      </p:pic>
      <p:sp>
        <p:nvSpPr>
          <p:cNvPr id="58" name="Google Shape;58;p10"/>
          <p:cNvSpPr txBox="1"/>
          <p:nvPr>
            <p:ph idx="1" type="body"/>
          </p:nvPr>
        </p:nvSpPr>
        <p:spPr>
          <a:xfrm>
            <a:off x="498945" y="3120365"/>
            <a:ext cx="3738558" cy="465554"/>
          </a:xfrm>
          <a:prstGeom prst="rect">
            <a:avLst/>
          </a:prstGeom>
          <a:noFill/>
          <a:ln>
            <a:noFill/>
          </a:ln>
        </p:spPr>
        <p:txBody>
          <a:bodyPr anchorCtr="0" anchor="t" bIns="0" lIns="0" spcFirstLastPara="1" rIns="0" wrap="square" tIns="0"/>
          <a:lstStyle>
            <a:lvl1pPr indent="-228600" lvl="0" marL="457200" algn="l">
              <a:lnSpc>
                <a:spcPct val="100000"/>
              </a:lnSpc>
              <a:spcBef>
                <a:spcPts val="0"/>
              </a:spcBef>
              <a:spcAft>
                <a:spcPts val="0"/>
              </a:spcAft>
              <a:buSzPts val="1400"/>
              <a:buNone/>
              <a:defRPr b="1" sz="1400">
                <a:solidFill>
                  <a:schemeClr val="dk1"/>
                </a:solidFill>
              </a:defRPr>
            </a:lvl1pPr>
            <a:lvl2pPr indent="-228600" lvl="1" marL="914400" algn="l">
              <a:lnSpc>
                <a:spcPct val="100000"/>
              </a:lnSpc>
              <a:spcBef>
                <a:spcPts val="0"/>
              </a:spcBef>
              <a:spcAft>
                <a:spcPts val="0"/>
              </a:spcAft>
              <a:buSzPts val="1400"/>
              <a:buNone/>
              <a:defRPr b="1" sz="1400">
                <a:solidFill>
                  <a:schemeClr val="dk1"/>
                </a:solidFill>
              </a:defRPr>
            </a:lvl2pPr>
            <a:lvl3pPr indent="-320039" lvl="2" marL="1371600" algn="l">
              <a:lnSpc>
                <a:spcPct val="100000"/>
              </a:lnSpc>
              <a:spcBef>
                <a:spcPts val="450"/>
              </a:spcBef>
              <a:spcAft>
                <a:spcPts val="0"/>
              </a:spcAft>
              <a:buSzPts val="1440"/>
              <a:buChar char="o"/>
              <a:defRPr/>
            </a:lvl3pPr>
            <a:lvl4pPr indent="-342900" lvl="3" marL="1828800" algn="l">
              <a:lnSpc>
                <a:spcPct val="75000"/>
              </a:lnSpc>
              <a:spcBef>
                <a:spcPts val="450"/>
              </a:spcBef>
              <a:spcAft>
                <a:spcPts val="0"/>
              </a:spcAft>
              <a:buSzPts val="1800"/>
              <a:buChar char="–"/>
              <a:defRPr/>
            </a:lvl4pPr>
            <a:lvl5pPr indent="-342900" lvl="4" marL="2286000" algn="l">
              <a:lnSpc>
                <a:spcPct val="75000"/>
              </a:lnSpc>
              <a:spcBef>
                <a:spcPts val="360"/>
              </a:spcBef>
              <a:spcAft>
                <a:spcPts val="0"/>
              </a:spcAft>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59" name="Google Shape;59;p10"/>
          <p:cNvSpPr txBox="1"/>
          <p:nvPr>
            <p:ph idx="2" type="body"/>
          </p:nvPr>
        </p:nvSpPr>
        <p:spPr>
          <a:xfrm>
            <a:off x="498945" y="3968542"/>
            <a:ext cx="3738558" cy="349481"/>
          </a:xfrm>
          <a:prstGeom prst="rect">
            <a:avLst/>
          </a:prstGeom>
          <a:noFill/>
          <a:ln>
            <a:noFill/>
          </a:ln>
        </p:spPr>
        <p:txBody>
          <a:bodyPr anchorCtr="0" anchor="t" bIns="0" lIns="0" spcFirstLastPara="1" rIns="0" wrap="square" tIns="0"/>
          <a:lstStyle>
            <a:lvl1pPr indent="-228600" lvl="0" marL="457200" algn="l">
              <a:lnSpc>
                <a:spcPct val="100000"/>
              </a:lnSpc>
              <a:spcBef>
                <a:spcPts val="0"/>
              </a:spcBef>
              <a:spcAft>
                <a:spcPts val="0"/>
              </a:spcAft>
              <a:buSzPts val="1200"/>
              <a:buNone/>
              <a:defRPr b="0" sz="1200">
                <a:solidFill>
                  <a:schemeClr val="dk1"/>
                </a:solidFill>
              </a:defRPr>
            </a:lvl1pPr>
            <a:lvl2pPr indent="-342900" lvl="1" marL="914400" algn="l">
              <a:lnSpc>
                <a:spcPct val="100000"/>
              </a:lnSpc>
              <a:spcBef>
                <a:spcPts val="450"/>
              </a:spcBef>
              <a:spcAft>
                <a:spcPts val="0"/>
              </a:spcAft>
              <a:buSzPts val="1800"/>
              <a:buChar char="–"/>
              <a:defRPr/>
            </a:lvl2pPr>
            <a:lvl3pPr indent="-320039" lvl="2" marL="1371600" algn="l">
              <a:lnSpc>
                <a:spcPct val="100000"/>
              </a:lnSpc>
              <a:spcBef>
                <a:spcPts val="450"/>
              </a:spcBef>
              <a:spcAft>
                <a:spcPts val="0"/>
              </a:spcAft>
              <a:buSzPts val="1440"/>
              <a:buChar char="o"/>
              <a:defRPr/>
            </a:lvl3pPr>
            <a:lvl4pPr indent="-342900" lvl="3" marL="1828800" algn="l">
              <a:lnSpc>
                <a:spcPct val="75000"/>
              </a:lnSpc>
              <a:spcBef>
                <a:spcPts val="450"/>
              </a:spcBef>
              <a:spcAft>
                <a:spcPts val="0"/>
              </a:spcAft>
              <a:buSzPts val="1800"/>
              <a:buChar char="–"/>
              <a:defRPr/>
            </a:lvl4pPr>
            <a:lvl5pPr indent="-342900" lvl="4" marL="2286000" algn="l">
              <a:lnSpc>
                <a:spcPct val="75000"/>
              </a:lnSpc>
              <a:spcBef>
                <a:spcPts val="360"/>
              </a:spcBef>
              <a:spcAft>
                <a:spcPts val="0"/>
              </a:spcAft>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60" name="Google Shape;60;p10"/>
          <p:cNvSpPr txBox="1"/>
          <p:nvPr>
            <p:ph type="ctrTitle"/>
          </p:nvPr>
        </p:nvSpPr>
        <p:spPr>
          <a:xfrm>
            <a:off x="498945" y="1551082"/>
            <a:ext cx="5201767" cy="1391291"/>
          </a:xfrm>
          <a:prstGeom prst="rect">
            <a:avLst/>
          </a:prstGeom>
          <a:noFill/>
          <a:ln>
            <a:noFill/>
          </a:ln>
        </p:spPr>
        <p:txBody>
          <a:bodyPr anchorCtr="0" anchor="b" bIns="0" lIns="0" spcFirstLastPara="1" rIns="0" wrap="square" tIns="0"/>
          <a:lstStyle>
            <a:lvl1pPr lvl="0" algn="l">
              <a:lnSpc>
                <a:spcPct val="106250"/>
              </a:lnSpc>
              <a:spcBef>
                <a:spcPts val="0"/>
              </a:spcBef>
              <a:spcAft>
                <a:spcPts val="0"/>
              </a:spcAft>
              <a:buClr>
                <a:schemeClr val="lt1"/>
              </a:buClr>
              <a:buSzPts val="3200"/>
              <a:buFont typeface="Arial"/>
              <a:buNone/>
              <a:defRPr b="1" sz="32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 name="Google Shape;61;p10"/>
          <p:cNvSpPr txBox="1"/>
          <p:nvPr>
            <p:ph idx="3" type="subTitle"/>
          </p:nvPr>
        </p:nvSpPr>
        <p:spPr>
          <a:xfrm>
            <a:off x="498945" y="946482"/>
            <a:ext cx="5201767" cy="328617"/>
          </a:xfrm>
          <a:prstGeom prst="rect">
            <a:avLst/>
          </a:prstGeom>
          <a:noFill/>
          <a:ln>
            <a:noFill/>
          </a:ln>
        </p:spPr>
        <p:txBody>
          <a:bodyPr anchorCtr="0" anchor="b" bIns="0" lIns="0" spcFirstLastPara="1" rIns="0" wrap="square" tIns="0"/>
          <a:lstStyle>
            <a:lvl1pPr lvl="0" algn="l">
              <a:lnSpc>
                <a:spcPct val="100000"/>
              </a:lnSpc>
              <a:spcBef>
                <a:spcPts val="0"/>
              </a:spcBef>
              <a:spcAft>
                <a:spcPts val="0"/>
              </a:spcAft>
              <a:buSzPts val="1600"/>
              <a:buNone/>
              <a:defRPr b="1" sz="1600">
                <a:solidFill>
                  <a:schemeClr val="lt1"/>
                </a:solidFill>
              </a:defRPr>
            </a:lvl1pPr>
            <a:lvl2pPr lvl="1" algn="ctr">
              <a:lnSpc>
                <a:spcPct val="100000"/>
              </a:lnSpc>
              <a:spcBef>
                <a:spcPts val="450"/>
              </a:spcBef>
              <a:spcAft>
                <a:spcPts val="0"/>
              </a:spcAft>
              <a:buSzPts val="1400"/>
              <a:buNone/>
              <a:defRPr>
                <a:solidFill>
                  <a:srgbClr val="9C9D9E"/>
                </a:solidFill>
              </a:defRPr>
            </a:lvl2pPr>
            <a:lvl3pPr lvl="2" algn="ctr">
              <a:lnSpc>
                <a:spcPct val="100000"/>
              </a:lnSpc>
              <a:spcBef>
                <a:spcPts val="450"/>
              </a:spcBef>
              <a:spcAft>
                <a:spcPts val="0"/>
              </a:spcAft>
              <a:buSzPts val="1120"/>
              <a:buNone/>
              <a:defRPr>
                <a:solidFill>
                  <a:srgbClr val="9C9D9E"/>
                </a:solidFill>
              </a:defRPr>
            </a:lvl3pPr>
            <a:lvl4pPr lvl="3" algn="ctr">
              <a:lnSpc>
                <a:spcPct val="150000"/>
              </a:lnSpc>
              <a:spcBef>
                <a:spcPts val="450"/>
              </a:spcBef>
              <a:spcAft>
                <a:spcPts val="0"/>
              </a:spcAft>
              <a:buSzPts val="900"/>
              <a:buNone/>
              <a:defRPr>
                <a:solidFill>
                  <a:srgbClr val="9C9D9E"/>
                </a:solidFill>
              </a:defRPr>
            </a:lvl4pPr>
            <a:lvl5pPr lvl="4" algn="ctr">
              <a:lnSpc>
                <a:spcPct val="150000"/>
              </a:lnSpc>
              <a:spcBef>
                <a:spcPts val="180"/>
              </a:spcBef>
              <a:spcAft>
                <a:spcPts val="0"/>
              </a:spcAft>
              <a:buSzPts val="900"/>
              <a:buNone/>
              <a:defRPr>
                <a:solidFill>
                  <a:srgbClr val="9C9D9E"/>
                </a:solidFill>
              </a:defRPr>
            </a:lvl5pPr>
            <a:lvl6pPr lvl="5" algn="ctr">
              <a:lnSpc>
                <a:spcPct val="100000"/>
              </a:lnSpc>
              <a:spcBef>
                <a:spcPts val="300"/>
              </a:spcBef>
              <a:spcAft>
                <a:spcPts val="0"/>
              </a:spcAft>
              <a:buClr>
                <a:srgbClr val="9C9D9E"/>
              </a:buClr>
              <a:buSzPts val="1500"/>
              <a:buNone/>
              <a:defRPr>
                <a:solidFill>
                  <a:srgbClr val="9C9D9E"/>
                </a:solidFill>
              </a:defRPr>
            </a:lvl6pPr>
            <a:lvl7pPr lvl="6" algn="ctr">
              <a:lnSpc>
                <a:spcPct val="100000"/>
              </a:lnSpc>
              <a:spcBef>
                <a:spcPts val="300"/>
              </a:spcBef>
              <a:spcAft>
                <a:spcPts val="0"/>
              </a:spcAft>
              <a:buClr>
                <a:srgbClr val="9C9D9E"/>
              </a:buClr>
              <a:buSzPts val="1500"/>
              <a:buNone/>
              <a:defRPr>
                <a:solidFill>
                  <a:srgbClr val="9C9D9E"/>
                </a:solidFill>
              </a:defRPr>
            </a:lvl7pPr>
            <a:lvl8pPr lvl="7" algn="ctr">
              <a:lnSpc>
                <a:spcPct val="100000"/>
              </a:lnSpc>
              <a:spcBef>
                <a:spcPts val="300"/>
              </a:spcBef>
              <a:spcAft>
                <a:spcPts val="0"/>
              </a:spcAft>
              <a:buClr>
                <a:srgbClr val="9C9D9E"/>
              </a:buClr>
              <a:buSzPts val="1500"/>
              <a:buNone/>
              <a:defRPr>
                <a:solidFill>
                  <a:srgbClr val="9C9D9E"/>
                </a:solidFill>
              </a:defRPr>
            </a:lvl8pPr>
            <a:lvl9pPr lvl="8" algn="ctr">
              <a:lnSpc>
                <a:spcPct val="100000"/>
              </a:lnSpc>
              <a:spcBef>
                <a:spcPts val="300"/>
              </a:spcBef>
              <a:spcAft>
                <a:spcPts val="0"/>
              </a:spcAft>
              <a:buClr>
                <a:srgbClr val="9C9D9E"/>
              </a:buClr>
              <a:buSzPts val="1500"/>
              <a:buNone/>
              <a:defRPr>
                <a:solidFill>
                  <a:srgbClr val="9C9D9E"/>
                </a:solidFill>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theme" Target="../theme/theme2.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320040" y="277398"/>
            <a:ext cx="8503920" cy="473864"/>
          </a:xfrm>
          <a:prstGeom prst="rect">
            <a:avLst/>
          </a:prstGeom>
          <a:noFill/>
          <a:ln>
            <a:noFill/>
          </a:ln>
        </p:spPr>
        <p:txBody>
          <a:bodyPr anchorCtr="0" anchor="b" bIns="0" lIns="0" spcFirstLastPara="1" rIns="0" wrap="square" tIns="0"/>
          <a:lstStyle>
            <a:lvl1pPr lvl="0" marR="0" rtl="0" algn="l">
              <a:lnSpc>
                <a:spcPct val="100000"/>
              </a:lnSpc>
              <a:spcBef>
                <a:spcPts val="0"/>
              </a:spcBef>
              <a:spcAft>
                <a:spcPts val="0"/>
              </a:spcAft>
              <a:buClr>
                <a:schemeClr val="accent3"/>
              </a:buClr>
              <a:buSzPts val="1800"/>
              <a:buFont typeface="Arial"/>
              <a:buNone/>
              <a:defRPr b="0" i="0" sz="1800" u="none" cap="none" strike="noStrike">
                <a:solidFill>
                  <a:schemeClr val="accent3"/>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1"/>
          <p:cNvSpPr/>
          <p:nvPr/>
        </p:nvSpPr>
        <p:spPr>
          <a:xfrm>
            <a:off x="0" y="4697730"/>
            <a:ext cx="9144000" cy="445770"/>
          </a:xfrm>
          <a:prstGeom prst="rect">
            <a:avLst/>
          </a:prstGeom>
          <a:gradFill>
            <a:gsLst>
              <a:gs pos="0">
                <a:schemeClr val="lt1"/>
              </a:gs>
              <a:gs pos="66000">
                <a:schemeClr val="lt1"/>
              </a:gs>
              <a:gs pos="100000">
                <a:schemeClr val="lt2"/>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12" name="Google Shape;12;p1"/>
          <p:cNvSpPr txBox="1"/>
          <p:nvPr/>
        </p:nvSpPr>
        <p:spPr>
          <a:xfrm>
            <a:off x="3706047" y="4844732"/>
            <a:ext cx="4699819" cy="184666"/>
          </a:xfrm>
          <a:prstGeom prst="rect">
            <a:avLst/>
          </a:prstGeom>
          <a:noFill/>
          <a:ln>
            <a:noFill/>
          </a:ln>
        </p:spPr>
        <p:txBody>
          <a:bodyPr anchorCtr="0" anchor="t" bIns="45700" lIns="0" spcFirstLastPara="1" rIns="91425" wrap="square" tIns="45700">
            <a:noAutofit/>
          </a:bodyPr>
          <a:lstStyle/>
          <a:p>
            <a:pPr indent="0" lvl="0" marL="0" marR="0" rtl="0" algn="r">
              <a:lnSpc>
                <a:spcPct val="100000"/>
              </a:lnSpc>
              <a:spcBef>
                <a:spcPts val="0"/>
              </a:spcBef>
              <a:spcAft>
                <a:spcPts val="0"/>
              </a:spcAft>
              <a:buClr>
                <a:srgbClr val="000000"/>
              </a:buClr>
              <a:buSzPts val="600"/>
              <a:buFont typeface="Arial"/>
              <a:buNone/>
            </a:pPr>
            <a:r>
              <a:rPr b="0" i="0" lang="en-US" sz="600" u="none" cap="none" strike="noStrike">
                <a:solidFill>
                  <a:schemeClr val="dk1"/>
                </a:solidFill>
                <a:latin typeface="Arial"/>
                <a:ea typeface="Arial"/>
                <a:cs typeface="Arial"/>
                <a:sym typeface="Arial"/>
              </a:rPr>
              <a:t>© 2019 Information Resources Inc. (IRI). Confidential and Proprietary.</a:t>
            </a:r>
            <a:endParaRPr b="0" i="0" sz="1400" u="none" cap="none" strike="noStrike">
              <a:solidFill>
                <a:srgbClr val="000000"/>
              </a:solidFill>
              <a:latin typeface="Arial"/>
              <a:ea typeface="Arial"/>
              <a:cs typeface="Arial"/>
              <a:sym typeface="Arial"/>
            </a:endParaRPr>
          </a:p>
        </p:txBody>
      </p:sp>
      <p:sp>
        <p:nvSpPr>
          <p:cNvPr id="13" name="Google Shape;13;p1"/>
          <p:cNvSpPr txBox="1"/>
          <p:nvPr>
            <p:ph idx="1" type="body"/>
          </p:nvPr>
        </p:nvSpPr>
        <p:spPr>
          <a:xfrm>
            <a:off x="320040" y="959368"/>
            <a:ext cx="8366760" cy="3692844"/>
          </a:xfrm>
          <a:prstGeom prst="rect">
            <a:avLst/>
          </a:prstGeom>
          <a:noFill/>
          <a:ln>
            <a:noFill/>
          </a:ln>
        </p:spPr>
        <p:txBody>
          <a:bodyPr anchorCtr="0" anchor="t" bIns="0" lIns="0" spcFirstLastPara="1" rIns="0" wrap="square" tIns="0"/>
          <a:lstStyle>
            <a:lvl1pPr indent="-317500" lvl="0" marL="457200" marR="0" rtl="0" algn="l">
              <a:lnSpc>
                <a:spcPct val="100000"/>
              </a:lnSpc>
              <a:spcBef>
                <a:spcPts val="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1pPr>
            <a:lvl2pPr indent="-317500" lvl="1" marL="914400" marR="0" rtl="0" algn="l">
              <a:lnSpc>
                <a:spcPct val="100000"/>
              </a:lnSpc>
              <a:spcBef>
                <a:spcPts val="45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2pPr>
            <a:lvl3pPr indent="-299719" lvl="2" marL="1371600" marR="0" rtl="0" algn="l">
              <a:lnSpc>
                <a:spcPct val="100000"/>
              </a:lnSpc>
              <a:spcBef>
                <a:spcPts val="450"/>
              </a:spcBef>
              <a:spcAft>
                <a:spcPts val="0"/>
              </a:spcAft>
              <a:buClr>
                <a:schemeClr val="dk1"/>
              </a:buClr>
              <a:buSzPts val="1120"/>
              <a:buFont typeface="Courier New"/>
              <a:buChar char="o"/>
              <a:defRPr b="0" i="0" sz="1400" u="none" cap="none" strike="noStrike">
                <a:solidFill>
                  <a:schemeClr val="dk1"/>
                </a:solidFill>
                <a:latin typeface="Arial"/>
                <a:ea typeface="Arial"/>
                <a:cs typeface="Arial"/>
                <a:sym typeface="Arial"/>
              </a:defRPr>
            </a:lvl3pPr>
            <a:lvl4pPr indent="-285750" lvl="3" marL="1828800" marR="0" rtl="0" algn="l">
              <a:lnSpc>
                <a:spcPct val="150000"/>
              </a:lnSpc>
              <a:spcBef>
                <a:spcPts val="450"/>
              </a:spcBef>
              <a:spcAft>
                <a:spcPts val="0"/>
              </a:spcAft>
              <a:buClr>
                <a:schemeClr val="accent2"/>
              </a:buClr>
              <a:buSzPts val="900"/>
              <a:buFont typeface="Arial"/>
              <a:buChar char="–"/>
              <a:defRPr b="0" i="0" sz="900" u="none" cap="none" strike="noStrike">
                <a:solidFill>
                  <a:schemeClr val="dk1"/>
                </a:solidFill>
                <a:latin typeface="Arial"/>
                <a:ea typeface="Arial"/>
                <a:cs typeface="Arial"/>
                <a:sym typeface="Arial"/>
              </a:defRPr>
            </a:lvl4pPr>
            <a:lvl5pPr indent="-285750" lvl="4" marL="2286000" marR="0" rtl="0" algn="l">
              <a:lnSpc>
                <a:spcPct val="150000"/>
              </a:lnSpc>
              <a:spcBef>
                <a:spcPts val="180"/>
              </a:spcBef>
              <a:spcAft>
                <a:spcPts val="0"/>
              </a:spcAft>
              <a:buClr>
                <a:schemeClr val="accent2"/>
              </a:buClr>
              <a:buSzPts val="900"/>
              <a:buFont typeface="Arial"/>
              <a:buChar char="•"/>
              <a:defRPr b="0" i="0" sz="900" u="none" cap="none" strike="noStrike">
                <a:solidFill>
                  <a:schemeClr val="dk1"/>
                </a:solidFill>
                <a:latin typeface="Arial"/>
                <a:ea typeface="Arial"/>
                <a:cs typeface="Arial"/>
                <a:sym typeface="Arial"/>
              </a:defRPr>
            </a:lvl5pPr>
            <a:lvl6pPr indent="-323850" lvl="5" marL="27432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14" name="Google Shape;14;p1"/>
          <p:cNvSpPr txBox="1"/>
          <p:nvPr/>
        </p:nvSpPr>
        <p:spPr>
          <a:xfrm>
            <a:off x="8223301" y="4834890"/>
            <a:ext cx="565211" cy="273844"/>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800"/>
              <a:buFont typeface="Arial"/>
              <a:buNone/>
            </a:pPr>
            <a:fld id="{00000000-1234-1234-1234-123412341234}" type="slidenum">
              <a:rPr b="1" i="0" lang="en-US" sz="800" u="none" cap="none" strike="noStrike">
                <a:solidFill>
                  <a:schemeClr val="dk1"/>
                </a:solidFill>
                <a:latin typeface="Arial"/>
                <a:ea typeface="Arial"/>
                <a:cs typeface="Arial"/>
                <a:sym typeface="Arial"/>
              </a:rPr>
              <a:t>‹#›</a:t>
            </a:fld>
            <a:endParaRPr b="1" i="0" sz="800" u="none" cap="none" strike="noStrike">
              <a:solidFill>
                <a:schemeClr val="dk1"/>
              </a:solidFill>
              <a:latin typeface="Arial"/>
              <a:ea typeface="Arial"/>
              <a:cs typeface="Arial"/>
              <a:sym typeface="Arial"/>
            </a:endParaRPr>
          </a:p>
        </p:txBody>
      </p:sp>
      <p:sp>
        <p:nvSpPr>
          <p:cNvPr id="15" name="Google Shape;15;p1"/>
          <p:cNvSpPr/>
          <p:nvPr/>
        </p:nvSpPr>
        <p:spPr>
          <a:xfrm>
            <a:off x="0" y="-4883"/>
            <a:ext cx="9144000" cy="159934"/>
          </a:xfrm>
          <a:prstGeom prst="rect">
            <a:avLst/>
          </a:prstGeom>
          <a:gradFill>
            <a:gsLst>
              <a:gs pos="0">
                <a:schemeClr val="accent1"/>
              </a:gs>
              <a:gs pos="43000">
                <a:srgbClr val="004A93"/>
              </a:gs>
              <a:gs pos="56000">
                <a:srgbClr val="0062A7"/>
              </a:gs>
              <a:gs pos="76000">
                <a:srgbClr val="007BBC"/>
              </a:gs>
              <a:gs pos="100000">
                <a:schemeClr val="accent3"/>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cxnSp>
        <p:nvCxnSpPr>
          <p:cNvPr id="16" name="Google Shape;16;p1"/>
          <p:cNvCxnSpPr/>
          <p:nvPr/>
        </p:nvCxnSpPr>
        <p:spPr>
          <a:xfrm>
            <a:off x="320040" y="811174"/>
            <a:ext cx="8503920" cy="1191"/>
          </a:xfrm>
          <a:prstGeom prst="straightConnector1">
            <a:avLst/>
          </a:prstGeom>
          <a:noFill/>
          <a:ln cap="flat" cmpd="sng" w="9525">
            <a:solidFill>
              <a:schemeClr val="lt2"/>
            </a:solidFill>
            <a:prstDash val="solid"/>
            <a:round/>
            <a:headEnd len="sm" w="sm" type="none"/>
            <a:tailEnd len="sm" w="sm" type="none"/>
          </a:ln>
        </p:spPr>
      </p:cxn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Lst>
  <mc:AlternateContent>
    <mc:Choice Requires="p14">
      <p:transition spd="slow" p14:dur="7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3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7.png"/><Relationship Id="rId4" Type="http://schemas.openxmlformats.org/officeDocument/2006/relationships/image" Target="../media/image28.png"/><Relationship Id="rId5" Type="http://schemas.openxmlformats.org/officeDocument/2006/relationships/image" Target="../media/image3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40.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3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3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34.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3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3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34.jpg"/><Relationship Id="rId4" Type="http://schemas.openxmlformats.org/officeDocument/2006/relationships/image" Target="../media/image32.png"/><Relationship Id="rId5" Type="http://schemas.openxmlformats.org/officeDocument/2006/relationships/image" Target="../media/image3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1.jpg"/><Relationship Id="rId4" Type="http://schemas.openxmlformats.org/officeDocument/2006/relationships/image" Target="../media/image22.jpg"/><Relationship Id="rId5" Type="http://schemas.openxmlformats.org/officeDocument/2006/relationships/image" Target="../media/image25.jpg"/><Relationship Id="rId6" Type="http://schemas.openxmlformats.org/officeDocument/2006/relationships/image" Target="../media/image24.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3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3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3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4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hyperlink" Target="https://catalog.data.gov/dataset/crime-data-from-2010" TargetMode="External"/><Relationship Id="rId4" Type="http://schemas.openxmlformats.org/officeDocument/2006/relationships/image" Target="../media/image3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3.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46.png"/><Relationship Id="rId4" Type="http://schemas.openxmlformats.org/officeDocument/2006/relationships/image" Target="../media/image42.png"/><Relationship Id="rId5" Type="http://schemas.openxmlformats.org/officeDocument/2006/relationships/image" Target="../media/image4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44.png"/><Relationship Id="rId4" Type="http://schemas.openxmlformats.org/officeDocument/2006/relationships/image" Target="../media/image4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4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6.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188" name="Shape 188"/>
        <p:cNvGrpSpPr/>
        <p:nvPr/>
      </p:nvGrpSpPr>
      <p:grpSpPr>
        <a:xfrm>
          <a:off x="0" y="0"/>
          <a:ext cx="0" cy="0"/>
          <a:chOff x="0" y="0"/>
          <a:chExt cx="0" cy="0"/>
        </a:xfrm>
      </p:grpSpPr>
      <p:sp>
        <p:nvSpPr>
          <p:cNvPr id="189" name="Google Shape;189;p30"/>
          <p:cNvSpPr txBox="1"/>
          <p:nvPr>
            <p:ph idx="1" type="body"/>
          </p:nvPr>
        </p:nvSpPr>
        <p:spPr>
          <a:xfrm>
            <a:off x="498945" y="3120365"/>
            <a:ext cx="3738558" cy="465554"/>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rPr lang="en-US"/>
              <a:t>Jay Jung</a:t>
            </a:r>
            <a:endParaRPr/>
          </a:p>
          <a:p>
            <a:pPr indent="0" lvl="0" marL="0" rtl="0" algn="l">
              <a:lnSpc>
                <a:spcPct val="100000"/>
              </a:lnSpc>
              <a:spcBef>
                <a:spcPts val="0"/>
              </a:spcBef>
              <a:spcAft>
                <a:spcPts val="0"/>
              </a:spcAft>
              <a:buSzPts val="1400"/>
              <a:buNone/>
            </a:pPr>
            <a:r>
              <a:rPr lang="en-US"/>
              <a:t>Lisa Hu</a:t>
            </a:r>
            <a:endParaRPr/>
          </a:p>
          <a:p>
            <a:pPr indent="0" lvl="0" marL="0" rtl="0" algn="l">
              <a:lnSpc>
                <a:spcPct val="100000"/>
              </a:lnSpc>
              <a:spcBef>
                <a:spcPts val="0"/>
              </a:spcBef>
              <a:spcAft>
                <a:spcPts val="0"/>
              </a:spcAft>
              <a:buSzPts val="1400"/>
              <a:buNone/>
            </a:pPr>
            <a:r>
              <a:rPr lang="en-US"/>
              <a:t>Marc Palomo </a:t>
            </a:r>
            <a:endParaRPr/>
          </a:p>
          <a:p>
            <a:pPr indent="0" lvl="0" marL="0" rtl="0" algn="l">
              <a:lnSpc>
                <a:spcPct val="100000"/>
              </a:lnSpc>
              <a:spcBef>
                <a:spcPts val="0"/>
              </a:spcBef>
              <a:spcAft>
                <a:spcPts val="0"/>
              </a:spcAft>
              <a:buSzPts val="1400"/>
              <a:buNone/>
            </a:pPr>
            <a:r>
              <a:t/>
            </a:r>
            <a:endParaRPr/>
          </a:p>
        </p:txBody>
      </p:sp>
      <p:sp>
        <p:nvSpPr>
          <p:cNvPr id="190" name="Google Shape;190;p30"/>
          <p:cNvSpPr txBox="1"/>
          <p:nvPr>
            <p:ph idx="2" type="body"/>
          </p:nvPr>
        </p:nvSpPr>
        <p:spPr>
          <a:xfrm>
            <a:off x="498945" y="3968542"/>
            <a:ext cx="3738558" cy="349481"/>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200"/>
              <a:buNone/>
            </a:pPr>
            <a:r>
              <a:rPr lang="en-US"/>
              <a:t>April 8, 2019</a:t>
            </a:r>
            <a:endParaRPr/>
          </a:p>
        </p:txBody>
      </p:sp>
      <p:sp>
        <p:nvSpPr>
          <p:cNvPr id="191" name="Google Shape;191;p30"/>
          <p:cNvSpPr txBox="1"/>
          <p:nvPr>
            <p:ph type="ctrTitle"/>
          </p:nvPr>
        </p:nvSpPr>
        <p:spPr>
          <a:xfrm>
            <a:off x="498945" y="1551730"/>
            <a:ext cx="5201767" cy="1391291"/>
          </a:xfrm>
          <a:prstGeom prst="rect">
            <a:avLst/>
          </a:prstGeom>
          <a:noFill/>
          <a:ln>
            <a:noFill/>
          </a:ln>
        </p:spPr>
        <p:txBody>
          <a:bodyPr anchorCtr="0" anchor="b" bIns="0" lIns="0" spcFirstLastPara="1" rIns="0" wrap="square" tIns="0">
            <a:noAutofit/>
          </a:bodyPr>
          <a:lstStyle/>
          <a:p>
            <a:pPr indent="0" lvl="0" marL="0" rtl="0" algn="l">
              <a:lnSpc>
                <a:spcPct val="106250"/>
              </a:lnSpc>
              <a:spcBef>
                <a:spcPts val="0"/>
              </a:spcBef>
              <a:spcAft>
                <a:spcPts val="0"/>
              </a:spcAft>
              <a:buClr>
                <a:schemeClr val="lt1"/>
              </a:buClr>
              <a:buSzPts val="3200"/>
              <a:buFont typeface="Arial"/>
              <a:buNone/>
            </a:pPr>
            <a:r>
              <a:rPr lang="en-US"/>
              <a:t>The Relationship Between Crime and Temperature in the U.S. </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9" name="Shape 269"/>
        <p:cNvGrpSpPr/>
        <p:nvPr/>
      </p:nvGrpSpPr>
      <p:grpSpPr>
        <a:xfrm>
          <a:off x="0" y="0"/>
          <a:ext cx="0" cy="0"/>
          <a:chOff x="0" y="0"/>
          <a:chExt cx="0" cy="0"/>
        </a:xfrm>
      </p:grpSpPr>
      <p:sp>
        <p:nvSpPr>
          <p:cNvPr id="270" name="Google Shape;270;p39"/>
          <p:cNvSpPr txBox="1"/>
          <p:nvPr>
            <p:ph type="title"/>
          </p:nvPr>
        </p:nvSpPr>
        <p:spPr>
          <a:xfrm>
            <a:off x="320040" y="277398"/>
            <a:ext cx="8503800" cy="474000"/>
          </a:xfrm>
          <a:prstGeom prst="rect">
            <a:avLst/>
          </a:prstGeom>
          <a:noFill/>
          <a:ln>
            <a:noFill/>
          </a:ln>
        </p:spPr>
        <p:txBody>
          <a:bodyPr anchorCtr="0" anchor="b" bIns="0" lIns="0" spcFirstLastPara="1" rIns="0" wrap="square" tIns="0">
            <a:noAutofit/>
          </a:bodyPr>
          <a:lstStyle/>
          <a:p>
            <a:pPr indent="0" lvl="0" marL="0" rtl="0" algn="l">
              <a:lnSpc>
                <a:spcPct val="100000"/>
              </a:lnSpc>
              <a:spcBef>
                <a:spcPts val="0"/>
              </a:spcBef>
              <a:spcAft>
                <a:spcPts val="0"/>
              </a:spcAft>
              <a:buSzPts val="1800"/>
              <a:buNone/>
            </a:pPr>
            <a:r>
              <a:rPr lang="en-US"/>
              <a:t>Relatively Consistent Crime Rates Throughout The Year with Slight Increase in Spring and Summer in Los Angeles</a:t>
            </a:r>
            <a:endParaRPr/>
          </a:p>
        </p:txBody>
      </p:sp>
      <p:pic>
        <p:nvPicPr>
          <p:cNvPr id="271" name="Google Shape;271;p39"/>
          <p:cNvPicPr preferRelativeResize="0"/>
          <p:nvPr/>
        </p:nvPicPr>
        <p:blipFill rotWithShape="1">
          <a:blip r:embed="rId3">
            <a:alphaModFix/>
          </a:blip>
          <a:srcRect b="0" l="0" r="0" t="0"/>
          <a:stretch/>
        </p:blipFill>
        <p:spPr>
          <a:xfrm>
            <a:off x="2244497" y="1199135"/>
            <a:ext cx="4340505" cy="29984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5" name="Shape 275"/>
        <p:cNvGrpSpPr/>
        <p:nvPr/>
      </p:nvGrpSpPr>
      <p:grpSpPr>
        <a:xfrm>
          <a:off x="0" y="0"/>
          <a:ext cx="0" cy="0"/>
          <a:chOff x="0" y="0"/>
          <a:chExt cx="0" cy="0"/>
        </a:xfrm>
      </p:grpSpPr>
      <p:sp>
        <p:nvSpPr>
          <p:cNvPr id="276" name="Google Shape;276;p40"/>
          <p:cNvSpPr txBox="1"/>
          <p:nvPr>
            <p:ph type="title"/>
          </p:nvPr>
        </p:nvSpPr>
        <p:spPr>
          <a:xfrm>
            <a:off x="320040" y="277398"/>
            <a:ext cx="8503800" cy="474000"/>
          </a:xfrm>
          <a:prstGeom prst="rect">
            <a:avLst/>
          </a:prstGeom>
          <a:noFill/>
          <a:ln>
            <a:noFill/>
          </a:ln>
        </p:spPr>
        <p:txBody>
          <a:bodyPr anchorCtr="0" anchor="b" bIns="0" lIns="0" spcFirstLastPara="1" rIns="0" wrap="square" tIns="0">
            <a:noAutofit/>
          </a:bodyPr>
          <a:lstStyle/>
          <a:p>
            <a:pPr indent="0" lvl="0" marL="0" rtl="0" algn="l">
              <a:lnSpc>
                <a:spcPct val="100000"/>
              </a:lnSpc>
              <a:spcBef>
                <a:spcPts val="0"/>
              </a:spcBef>
              <a:spcAft>
                <a:spcPts val="0"/>
              </a:spcAft>
              <a:buClr>
                <a:schemeClr val="accent3"/>
              </a:buClr>
              <a:buSzPts val="1800"/>
              <a:buFont typeface="Arial"/>
              <a:buNone/>
            </a:pPr>
            <a:r>
              <a:rPr lang="en-US"/>
              <a:t>Crime Rate is Relatively Similar Across 3 Seasons With a Huge Spike Observed in Fall Season in Austin</a:t>
            </a:r>
            <a:endParaRPr/>
          </a:p>
        </p:txBody>
      </p:sp>
      <p:pic>
        <p:nvPicPr>
          <p:cNvPr id="277" name="Google Shape;277;p40"/>
          <p:cNvPicPr preferRelativeResize="0"/>
          <p:nvPr/>
        </p:nvPicPr>
        <p:blipFill rotWithShape="1">
          <a:blip r:embed="rId3">
            <a:alphaModFix/>
          </a:blip>
          <a:srcRect b="0" l="0" r="0" t="0"/>
          <a:stretch/>
        </p:blipFill>
        <p:spPr>
          <a:xfrm>
            <a:off x="2310634" y="1050653"/>
            <a:ext cx="3989001" cy="343612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1" name="Shape 281"/>
        <p:cNvGrpSpPr/>
        <p:nvPr/>
      </p:nvGrpSpPr>
      <p:grpSpPr>
        <a:xfrm>
          <a:off x="0" y="0"/>
          <a:ext cx="0" cy="0"/>
          <a:chOff x="0" y="0"/>
          <a:chExt cx="0" cy="0"/>
        </a:xfrm>
      </p:grpSpPr>
      <p:sp>
        <p:nvSpPr>
          <p:cNvPr id="282" name="Google Shape;282;p41"/>
          <p:cNvSpPr txBox="1"/>
          <p:nvPr>
            <p:ph type="title"/>
          </p:nvPr>
        </p:nvSpPr>
        <p:spPr>
          <a:xfrm>
            <a:off x="320040" y="277398"/>
            <a:ext cx="8503920" cy="473864"/>
          </a:xfrm>
          <a:prstGeom prst="rect">
            <a:avLst/>
          </a:prstGeom>
          <a:noFill/>
          <a:ln>
            <a:noFill/>
          </a:ln>
        </p:spPr>
        <p:txBody>
          <a:bodyPr anchorCtr="0" anchor="b" bIns="0" lIns="0" spcFirstLastPara="1" rIns="0" wrap="square" tIns="0">
            <a:noAutofit/>
          </a:bodyPr>
          <a:lstStyle/>
          <a:p>
            <a:pPr indent="0" lvl="0" marL="0" rtl="0" algn="l">
              <a:lnSpc>
                <a:spcPct val="100000"/>
              </a:lnSpc>
              <a:spcBef>
                <a:spcPts val="0"/>
              </a:spcBef>
              <a:spcAft>
                <a:spcPts val="0"/>
              </a:spcAft>
              <a:buClr>
                <a:schemeClr val="accent3"/>
              </a:buClr>
              <a:buSzPts val="1800"/>
              <a:buFont typeface="Arial"/>
              <a:buNone/>
            </a:pPr>
            <a:r>
              <a:rPr lang="en-US"/>
              <a:t>Population Varied Across The Cities, So We Analyzed Each Individually </a:t>
            </a:r>
            <a:endParaRPr/>
          </a:p>
        </p:txBody>
      </p:sp>
      <p:sp>
        <p:nvSpPr>
          <p:cNvPr id="283" name="Google Shape;283;p41"/>
          <p:cNvSpPr txBox="1"/>
          <p:nvPr>
            <p:ph idx="1" type="body"/>
          </p:nvPr>
        </p:nvSpPr>
        <p:spPr>
          <a:xfrm>
            <a:off x="320050" y="880924"/>
            <a:ext cx="8503800" cy="38376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p:txBody>
      </p:sp>
      <p:pic>
        <p:nvPicPr>
          <p:cNvPr id="284" name="Google Shape;284;p41"/>
          <p:cNvPicPr preferRelativeResize="0"/>
          <p:nvPr/>
        </p:nvPicPr>
        <p:blipFill rotWithShape="1">
          <a:blip r:embed="rId3">
            <a:alphaModFix/>
          </a:blip>
          <a:srcRect b="0" l="0" r="0" t="0"/>
          <a:stretch/>
        </p:blipFill>
        <p:spPr>
          <a:xfrm>
            <a:off x="6000550" y="1683500"/>
            <a:ext cx="2823300" cy="2436300"/>
          </a:xfrm>
          <a:prstGeom prst="rect">
            <a:avLst/>
          </a:prstGeom>
          <a:noFill/>
          <a:ln>
            <a:noFill/>
          </a:ln>
        </p:spPr>
      </p:pic>
      <p:pic>
        <p:nvPicPr>
          <p:cNvPr id="285" name="Google Shape;285;p41"/>
          <p:cNvPicPr preferRelativeResize="0"/>
          <p:nvPr/>
        </p:nvPicPr>
        <p:blipFill rotWithShape="1">
          <a:blip r:embed="rId4">
            <a:alphaModFix/>
          </a:blip>
          <a:srcRect b="0" l="0" r="0" t="0"/>
          <a:stretch/>
        </p:blipFill>
        <p:spPr>
          <a:xfrm>
            <a:off x="320050" y="1556100"/>
            <a:ext cx="2964050" cy="2716075"/>
          </a:xfrm>
          <a:prstGeom prst="rect">
            <a:avLst/>
          </a:prstGeom>
          <a:noFill/>
          <a:ln>
            <a:noFill/>
          </a:ln>
        </p:spPr>
      </p:pic>
      <p:pic>
        <p:nvPicPr>
          <p:cNvPr id="286" name="Google Shape;286;p41"/>
          <p:cNvPicPr preferRelativeResize="0"/>
          <p:nvPr/>
        </p:nvPicPr>
        <p:blipFill rotWithShape="1">
          <a:blip r:embed="rId5">
            <a:alphaModFix/>
          </a:blip>
          <a:srcRect b="0" l="0" r="0" t="0"/>
          <a:stretch/>
        </p:blipFill>
        <p:spPr>
          <a:xfrm>
            <a:off x="3034300" y="1683500"/>
            <a:ext cx="3308125" cy="2285275"/>
          </a:xfrm>
          <a:prstGeom prst="rect">
            <a:avLst/>
          </a:prstGeom>
          <a:noFill/>
          <a:ln>
            <a:noFill/>
          </a:ln>
        </p:spPr>
      </p:pic>
      <p:sp>
        <p:nvSpPr>
          <p:cNvPr id="287" name="Google Shape;287;p41"/>
          <p:cNvSpPr txBox="1"/>
          <p:nvPr/>
        </p:nvSpPr>
        <p:spPr>
          <a:xfrm>
            <a:off x="7482125" y="2878875"/>
            <a:ext cx="4262700" cy="497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 name="Google Shape;288;p41"/>
          <p:cNvSpPr txBox="1"/>
          <p:nvPr/>
        </p:nvSpPr>
        <p:spPr>
          <a:xfrm>
            <a:off x="3574550" y="1078875"/>
            <a:ext cx="2183100" cy="303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Arial"/>
                <a:ea typeface="Arial"/>
                <a:cs typeface="Arial"/>
                <a:sym typeface="Arial"/>
              </a:rPr>
              <a:t>LA Crimes Committed: 226,062</a:t>
            </a:r>
            <a:endParaRPr b="1" i="0" sz="1400" u="none" cap="none" strike="noStrike">
              <a:solidFill>
                <a:srgbClr val="000000"/>
              </a:solidFill>
              <a:latin typeface="Arial"/>
              <a:ea typeface="Arial"/>
              <a:cs typeface="Arial"/>
              <a:sym typeface="Arial"/>
            </a:endParaRPr>
          </a:p>
        </p:txBody>
      </p:sp>
      <p:sp>
        <p:nvSpPr>
          <p:cNvPr id="289" name="Google Shape;289;p41"/>
          <p:cNvSpPr txBox="1"/>
          <p:nvPr/>
        </p:nvSpPr>
        <p:spPr>
          <a:xfrm>
            <a:off x="476650" y="1078475"/>
            <a:ext cx="2523600" cy="474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Arial"/>
                <a:ea typeface="Arial"/>
                <a:cs typeface="Arial"/>
                <a:sym typeface="Arial"/>
              </a:rPr>
              <a:t>NYC Crimes Committed: 452,997</a:t>
            </a:r>
            <a:endParaRPr b="1" i="0" sz="1400" u="none" cap="none" strike="noStrike">
              <a:solidFill>
                <a:srgbClr val="000000"/>
              </a:solidFill>
              <a:latin typeface="Arial"/>
              <a:ea typeface="Arial"/>
              <a:cs typeface="Arial"/>
              <a:sym typeface="Arial"/>
            </a:endParaRPr>
          </a:p>
        </p:txBody>
      </p:sp>
      <p:sp>
        <p:nvSpPr>
          <p:cNvPr id="290" name="Google Shape;290;p41"/>
          <p:cNvSpPr txBox="1"/>
          <p:nvPr/>
        </p:nvSpPr>
        <p:spPr>
          <a:xfrm>
            <a:off x="6172200" y="1078875"/>
            <a:ext cx="2557200" cy="303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Arial"/>
                <a:ea typeface="Arial"/>
                <a:cs typeface="Arial"/>
                <a:sym typeface="Arial"/>
              </a:rPr>
              <a:t>Austin Crimes Committed: 48,442</a:t>
            </a:r>
            <a:endParaRPr b="1" i="0" sz="1400" u="none" cap="none" strike="noStrike">
              <a:solidFill>
                <a:srgbClr val="000000"/>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4" name="Shape 294"/>
        <p:cNvGrpSpPr/>
        <p:nvPr/>
      </p:nvGrpSpPr>
      <p:grpSpPr>
        <a:xfrm>
          <a:off x="0" y="0"/>
          <a:ext cx="0" cy="0"/>
          <a:chOff x="0" y="0"/>
          <a:chExt cx="0" cy="0"/>
        </a:xfrm>
      </p:grpSpPr>
      <p:sp>
        <p:nvSpPr>
          <p:cNvPr id="295" name="Google Shape;295;p42"/>
          <p:cNvSpPr txBox="1"/>
          <p:nvPr>
            <p:ph type="title"/>
          </p:nvPr>
        </p:nvSpPr>
        <p:spPr>
          <a:xfrm>
            <a:off x="320040" y="277398"/>
            <a:ext cx="8503800" cy="474000"/>
          </a:xfrm>
          <a:prstGeom prst="rect">
            <a:avLst/>
          </a:prstGeom>
          <a:noFill/>
          <a:ln>
            <a:noFill/>
          </a:ln>
        </p:spPr>
        <p:txBody>
          <a:bodyPr anchorCtr="0" anchor="b" bIns="0" lIns="0" spcFirstLastPara="1" rIns="0" wrap="square" tIns="0">
            <a:noAutofit/>
          </a:bodyPr>
          <a:lstStyle/>
          <a:p>
            <a:pPr indent="0" lvl="0" marL="0" rtl="0" algn="l">
              <a:lnSpc>
                <a:spcPct val="100000"/>
              </a:lnSpc>
              <a:spcBef>
                <a:spcPts val="0"/>
              </a:spcBef>
              <a:spcAft>
                <a:spcPts val="0"/>
              </a:spcAft>
              <a:buClr>
                <a:schemeClr val="accent3"/>
              </a:buClr>
              <a:buSzPts val="1800"/>
              <a:buFont typeface="Arial"/>
              <a:buNone/>
            </a:pPr>
            <a:r>
              <a:rPr lang="en-US"/>
              <a:t>New York Chi-Squared Result</a:t>
            </a:r>
            <a:endParaRPr/>
          </a:p>
        </p:txBody>
      </p:sp>
      <p:pic>
        <p:nvPicPr>
          <p:cNvPr id="296" name="Google Shape;296;p42"/>
          <p:cNvPicPr preferRelativeResize="0"/>
          <p:nvPr/>
        </p:nvPicPr>
        <p:blipFill rotWithShape="1">
          <a:blip r:embed="rId3">
            <a:alphaModFix/>
          </a:blip>
          <a:srcRect b="0" l="0" r="0" t="0"/>
          <a:stretch/>
        </p:blipFill>
        <p:spPr>
          <a:xfrm>
            <a:off x="583808" y="957200"/>
            <a:ext cx="6688187" cy="3614800"/>
          </a:xfrm>
          <a:prstGeom prst="rect">
            <a:avLst/>
          </a:prstGeom>
          <a:noFill/>
          <a:ln>
            <a:noFill/>
          </a:ln>
        </p:spPr>
      </p:pic>
      <p:sp>
        <p:nvSpPr>
          <p:cNvPr id="297" name="Google Shape;297;p42"/>
          <p:cNvSpPr txBox="1"/>
          <p:nvPr/>
        </p:nvSpPr>
        <p:spPr>
          <a:xfrm>
            <a:off x="3742006" y="1023350"/>
            <a:ext cx="4765294" cy="1169100"/>
          </a:xfrm>
          <a:prstGeom prst="rect">
            <a:avLst/>
          </a:prstGeom>
          <a:noFill/>
          <a:ln>
            <a:noFill/>
          </a:ln>
        </p:spPr>
        <p:txBody>
          <a:bodyPr anchorCtr="0" anchor="t" bIns="91425" lIns="91425" spcFirstLastPara="1" rIns="91425" wrap="square" tIns="91425">
            <a:noAutofit/>
          </a:bodyPr>
          <a:lstStyle/>
          <a:p>
            <a:pPr indent="0" lvl="0" marL="133350" marR="0" rtl="0" algn="l">
              <a:lnSpc>
                <a:spcPct val="100000"/>
              </a:lnSpc>
              <a:spcBef>
                <a:spcPts val="0"/>
              </a:spcBef>
              <a:spcAft>
                <a:spcPts val="0"/>
              </a:spcAft>
              <a:buNone/>
            </a:pPr>
            <a:r>
              <a:rPr b="0" i="0" lang="en-US" sz="1500" u="none" cap="none" strike="noStrike">
                <a:solidFill>
                  <a:schemeClr val="accent3"/>
                </a:solidFill>
                <a:latin typeface="Arial"/>
                <a:ea typeface="Arial"/>
                <a:cs typeface="Arial"/>
                <a:sym typeface="Arial"/>
              </a:rPr>
              <a:t>* If temperature fluctuation has no effect on crime, then there should not be a variance for crimes committed season to season</a:t>
            </a:r>
            <a:endParaRPr b="0" i="0" sz="1500" u="none" cap="none" strike="noStrike">
              <a:solidFill>
                <a:schemeClr val="accent3"/>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1" name="Shape 301"/>
        <p:cNvGrpSpPr/>
        <p:nvPr/>
      </p:nvGrpSpPr>
      <p:grpSpPr>
        <a:xfrm>
          <a:off x="0" y="0"/>
          <a:ext cx="0" cy="0"/>
          <a:chOff x="0" y="0"/>
          <a:chExt cx="0" cy="0"/>
        </a:xfrm>
      </p:grpSpPr>
      <p:sp>
        <p:nvSpPr>
          <p:cNvPr id="302" name="Google Shape;302;p43"/>
          <p:cNvSpPr txBox="1"/>
          <p:nvPr>
            <p:ph type="title"/>
          </p:nvPr>
        </p:nvSpPr>
        <p:spPr>
          <a:xfrm>
            <a:off x="320040" y="277398"/>
            <a:ext cx="8503800" cy="474000"/>
          </a:xfrm>
          <a:prstGeom prst="rect">
            <a:avLst/>
          </a:prstGeom>
          <a:noFill/>
          <a:ln>
            <a:noFill/>
          </a:ln>
        </p:spPr>
        <p:txBody>
          <a:bodyPr anchorCtr="0" anchor="b" bIns="0" lIns="0" spcFirstLastPara="1" rIns="0" wrap="square" tIns="0">
            <a:noAutofit/>
          </a:bodyPr>
          <a:lstStyle/>
          <a:p>
            <a:pPr indent="0" lvl="0" marL="0" rtl="0" algn="l">
              <a:lnSpc>
                <a:spcPct val="100000"/>
              </a:lnSpc>
              <a:spcBef>
                <a:spcPts val="0"/>
              </a:spcBef>
              <a:spcAft>
                <a:spcPts val="0"/>
              </a:spcAft>
              <a:buClr>
                <a:schemeClr val="accent3"/>
              </a:buClr>
              <a:buSzPts val="1800"/>
              <a:buFont typeface="Arial"/>
              <a:buNone/>
            </a:pPr>
            <a:r>
              <a:rPr lang="en-US"/>
              <a:t>Los Angeles Chi-Squared Result </a:t>
            </a:r>
            <a:endParaRPr/>
          </a:p>
        </p:txBody>
      </p:sp>
      <p:pic>
        <p:nvPicPr>
          <p:cNvPr id="303" name="Google Shape;303;p43"/>
          <p:cNvPicPr preferRelativeResize="0"/>
          <p:nvPr/>
        </p:nvPicPr>
        <p:blipFill rotWithShape="1">
          <a:blip r:embed="rId3">
            <a:alphaModFix/>
          </a:blip>
          <a:srcRect b="0" l="0" r="0" t="0"/>
          <a:stretch/>
        </p:blipFill>
        <p:spPr>
          <a:xfrm>
            <a:off x="320050" y="942625"/>
            <a:ext cx="6893075" cy="359492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7" name="Shape 307"/>
        <p:cNvGrpSpPr/>
        <p:nvPr/>
      </p:nvGrpSpPr>
      <p:grpSpPr>
        <a:xfrm>
          <a:off x="0" y="0"/>
          <a:ext cx="0" cy="0"/>
          <a:chOff x="0" y="0"/>
          <a:chExt cx="0" cy="0"/>
        </a:xfrm>
      </p:grpSpPr>
      <p:sp>
        <p:nvSpPr>
          <p:cNvPr id="308" name="Google Shape;308;p44"/>
          <p:cNvSpPr txBox="1"/>
          <p:nvPr>
            <p:ph type="title"/>
          </p:nvPr>
        </p:nvSpPr>
        <p:spPr>
          <a:xfrm>
            <a:off x="320040" y="277398"/>
            <a:ext cx="8503800" cy="474000"/>
          </a:xfrm>
          <a:prstGeom prst="rect">
            <a:avLst/>
          </a:prstGeom>
          <a:noFill/>
          <a:ln>
            <a:noFill/>
          </a:ln>
        </p:spPr>
        <p:txBody>
          <a:bodyPr anchorCtr="0" anchor="b" bIns="0" lIns="0" spcFirstLastPara="1" rIns="0" wrap="square" tIns="0">
            <a:noAutofit/>
          </a:bodyPr>
          <a:lstStyle/>
          <a:p>
            <a:pPr indent="0" lvl="0" marL="0" rtl="0" algn="l">
              <a:lnSpc>
                <a:spcPct val="100000"/>
              </a:lnSpc>
              <a:spcBef>
                <a:spcPts val="0"/>
              </a:spcBef>
              <a:spcAft>
                <a:spcPts val="0"/>
              </a:spcAft>
              <a:buClr>
                <a:schemeClr val="accent3"/>
              </a:buClr>
              <a:buSzPts val="1800"/>
              <a:buFont typeface="Arial"/>
              <a:buNone/>
            </a:pPr>
            <a:r>
              <a:rPr lang="en-US"/>
              <a:t>Austin Chi-Squared Result </a:t>
            </a:r>
            <a:endParaRPr/>
          </a:p>
        </p:txBody>
      </p:sp>
      <p:pic>
        <p:nvPicPr>
          <p:cNvPr id="309" name="Google Shape;309;p44"/>
          <p:cNvPicPr preferRelativeResize="0"/>
          <p:nvPr/>
        </p:nvPicPr>
        <p:blipFill rotWithShape="1">
          <a:blip r:embed="rId3">
            <a:alphaModFix/>
          </a:blip>
          <a:srcRect b="0" l="0" r="0" t="0"/>
          <a:stretch/>
        </p:blipFill>
        <p:spPr>
          <a:xfrm>
            <a:off x="268900" y="972775"/>
            <a:ext cx="7496927" cy="356522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3" name="Shape 313"/>
        <p:cNvGrpSpPr/>
        <p:nvPr/>
      </p:nvGrpSpPr>
      <p:grpSpPr>
        <a:xfrm>
          <a:off x="0" y="0"/>
          <a:ext cx="0" cy="0"/>
          <a:chOff x="0" y="0"/>
          <a:chExt cx="0" cy="0"/>
        </a:xfrm>
      </p:grpSpPr>
      <p:sp>
        <p:nvSpPr>
          <p:cNvPr id="314" name="Google Shape;314;p45"/>
          <p:cNvSpPr txBox="1"/>
          <p:nvPr>
            <p:ph type="title"/>
          </p:nvPr>
        </p:nvSpPr>
        <p:spPr>
          <a:xfrm>
            <a:off x="320040" y="277398"/>
            <a:ext cx="8503800" cy="474000"/>
          </a:xfrm>
          <a:prstGeom prst="rect">
            <a:avLst/>
          </a:prstGeom>
          <a:noFill/>
          <a:ln>
            <a:noFill/>
          </a:ln>
        </p:spPr>
        <p:txBody>
          <a:bodyPr anchorCtr="0" anchor="b" bIns="0" lIns="0" spcFirstLastPara="1" rIns="0" wrap="square" tIns="0">
            <a:noAutofit/>
          </a:bodyPr>
          <a:lstStyle/>
          <a:p>
            <a:pPr indent="0" lvl="0" marL="0" rtl="0" algn="l">
              <a:lnSpc>
                <a:spcPct val="100000"/>
              </a:lnSpc>
              <a:spcBef>
                <a:spcPts val="0"/>
              </a:spcBef>
              <a:spcAft>
                <a:spcPts val="0"/>
              </a:spcAft>
              <a:buClr>
                <a:schemeClr val="accent3"/>
              </a:buClr>
              <a:buSzPts val="1800"/>
              <a:buFont typeface="Arial"/>
              <a:buNone/>
            </a:pPr>
            <a:r>
              <a:rPr lang="en-US"/>
              <a:t>New York Illustrates a Rollercoaster Relationship Between Temperature and Crime</a:t>
            </a:r>
            <a:endParaRPr/>
          </a:p>
        </p:txBody>
      </p:sp>
      <p:pic>
        <p:nvPicPr>
          <p:cNvPr id="315" name="Google Shape;315;p45"/>
          <p:cNvPicPr preferRelativeResize="0"/>
          <p:nvPr/>
        </p:nvPicPr>
        <p:blipFill rotWithShape="1">
          <a:blip r:embed="rId3">
            <a:alphaModFix/>
          </a:blip>
          <a:srcRect b="0" l="0" r="0" t="0"/>
          <a:stretch/>
        </p:blipFill>
        <p:spPr>
          <a:xfrm>
            <a:off x="721925" y="1067850"/>
            <a:ext cx="7408225" cy="373750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9" name="Shape 319"/>
        <p:cNvGrpSpPr/>
        <p:nvPr/>
      </p:nvGrpSpPr>
      <p:grpSpPr>
        <a:xfrm>
          <a:off x="0" y="0"/>
          <a:ext cx="0" cy="0"/>
          <a:chOff x="0" y="0"/>
          <a:chExt cx="0" cy="0"/>
        </a:xfrm>
      </p:grpSpPr>
      <p:sp>
        <p:nvSpPr>
          <p:cNvPr id="320" name="Google Shape;320;p46"/>
          <p:cNvSpPr txBox="1"/>
          <p:nvPr>
            <p:ph type="title"/>
          </p:nvPr>
        </p:nvSpPr>
        <p:spPr>
          <a:xfrm>
            <a:off x="320040" y="277398"/>
            <a:ext cx="8503800" cy="474000"/>
          </a:xfrm>
          <a:prstGeom prst="rect">
            <a:avLst/>
          </a:prstGeom>
          <a:noFill/>
          <a:ln>
            <a:noFill/>
          </a:ln>
        </p:spPr>
        <p:txBody>
          <a:bodyPr anchorCtr="0" anchor="b" bIns="0" lIns="0" spcFirstLastPara="1" rIns="0" wrap="square" tIns="0">
            <a:noAutofit/>
          </a:bodyPr>
          <a:lstStyle/>
          <a:p>
            <a:pPr indent="0" lvl="0" marL="0" rtl="0" algn="l">
              <a:lnSpc>
                <a:spcPct val="100000"/>
              </a:lnSpc>
              <a:spcBef>
                <a:spcPts val="0"/>
              </a:spcBef>
              <a:spcAft>
                <a:spcPts val="0"/>
              </a:spcAft>
              <a:buClr>
                <a:schemeClr val="accent3"/>
              </a:buClr>
              <a:buSzPts val="1800"/>
              <a:buFont typeface="Arial"/>
              <a:buNone/>
            </a:pPr>
            <a:r>
              <a:rPr lang="en-US"/>
              <a:t>Los Angeles Demonstrates Incongruent Relationship Between Temperate and Crime; However, a “Sweet Spot” in Temperature Could Trigger More Crime</a:t>
            </a:r>
            <a:endParaRPr/>
          </a:p>
        </p:txBody>
      </p:sp>
      <p:pic>
        <p:nvPicPr>
          <p:cNvPr id="321" name="Google Shape;321;p46"/>
          <p:cNvPicPr preferRelativeResize="0"/>
          <p:nvPr/>
        </p:nvPicPr>
        <p:blipFill rotWithShape="1">
          <a:blip r:embed="rId3">
            <a:alphaModFix/>
          </a:blip>
          <a:srcRect b="0" l="0" r="0" t="0"/>
          <a:stretch/>
        </p:blipFill>
        <p:spPr>
          <a:xfrm>
            <a:off x="805261" y="1014823"/>
            <a:ext cx="6858000" cy="342900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5" name="Shape 325"/>
        <p:cNvGrpSpPr/>
        <p:nvPr/>
      </p:nvGrpSpPr>
      <p:grpSpPr>
        <a:xfrm>
          <a:off x="0" y="0"/>
          <a:ext cx="0" cy="0"/>
          <a:chOff x="0" y="0"/>
          <a:chExt cx="0" cy="0"/>
        </a:xfrm>
      </p:grpSpPr>
      <p:sp>
        <p:nvSpPr>
          <p:cNvPr id="326" name="Google Shape;326;p47"/>
          <p:cNvSpPr txBox="1"/>
          <p:nvPr>
            <p:ph type="title"/>
          </p:nvPr>
        </p:nvSpPr>
        <p:spPr>
          <a:xfrm>
            <a:off x="320040" y="277398"/>
            <a:ext cx="8503800" cy="474000"/>
          </a:xfrm>
          <a:prstGeom prst="rect">
            <a:avLst/>
          </a:prstGeom>
          <a:noFill/>
          <a:ln>
            <a:noFill/>
          </a:ln>
        </p:spPr>
        <p:txBody>
          <a:bodyPr anchorCtr="0" anchor="b" bIns="0" lIns="0" spcFirstLastPara="1" rIns="0" wrap="square" tIns="0">
            <a:noAutofit/>
          </a:bodyPr>
          <a:lstStyle/>
          <a:p>
            <a:pPr indent="0" lvl="0" marL="0" rtl="0" algn="l">
              <a:lnSpc>
                <a:spcPct val="100000"/>
              </a:lnSpc>
              <a:spcBef>
                <a:spcPts val="0"/>
              </a:spcBef>
              <a:spcAft>
                <a:spcPts val="0"/>
              </a:spcAft>
              <a:buClr>
                <a:schemeClr val="accent3"/>
              </a:buClr>
              <a:buSzPts val="1800"/>
              <a:buFont typeface="Arial"/>
              <a:buNone/>
            </a:pPr>
            <a:r>
              <a:rPr lang="en-US"/>
              <a:t>Austin’s Substantial Increase in Crime in The Last Three Months of the Year Suggests Moderate Temperature and The Holidays as Potential Influences</a:t>
            </a:r>
            <a:endParaRPr/>
          </a:p>
        </p:txBody>
      </p:sp>
      <p:pic>
        <p:nvPicPr>
          <p:cNvPr id="327" name="Google Shape;327;p47"/>
          <p:cNvPicPr preferRelativeResize="0"/>
          <p:nvPr/>
        </p:nvPicPr>
        <p:blipFill rotWithShape="1">
          <a:blip r:embed="rId3">
            <a:alphaModFix/>
          </a:blip>
          <a:srcRect b="0" l="0" r="0" t="0"/>
          <a:stretch/>
        </p:blipFill>
        <p:spPr>
          <a:xfrm>
            <a:off x="866169" y="848246"/>
            <a:ext cx="7163924" cy="358195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1" name="Shape 331"/>
        <p:cNvGrpSpPr/>
        <p:nvPr/>
      </p:nvGrpSpPr>
      <p:grpSpPr>
        <a:xfrm>
          <a:off x="0" y="0"/>
          <a:ext cx="0" cy="0"/>
          <a:chOff x="0" y="0"/>
          <a:chExt cx="0" cy="0"/>
        </a:xfrm>
      </p:grpSpPr>
      <p:sp>
        <p:nvSpPr>
          <p:cNvPr id="332" name="Google Shape;332;p48"/>
          <p:cNvSpPr txBox="1"/>
          <p:nvPr>
            <p:ph type="title"/>
          </p:nvPr>
        </p:nvSpPr>
        <p:spPr>
          <a:xfrm>
            <a:off x="330583" y="274300"/>
            <a:ext cx="7916601" cy="474000"/>
          </a:xfrm>
          <a:prstGeom prst="rect">
            <a:avLst/>
          </a:prstGeom>
          <a:noFill/>
          <a:ln>
            <a:noFill/>
          </a:ln>
        </p:spPr>
        <p:txBody>
          <a:bodyPr anchorCtr="0" anchor="b" bIns="0" lIns="0" spcFirstLastPara="1" rIns="0" wrap="square" tIns="0">
            <a:noAutofit/>
          </a:bodyPr>
          <a:lstStyle/>
          <a:p>
            <a:pPr indent="0" lvl="0" marL="0" rtl="0" algn="l">
              <a:lnSpc>
                <a:spcPct val="100000"/>
              </a:lnSpc>
              <a:spcBef>
                <a:spcPts val="0"/>
              </a:spcBef>
              <a:spcAft>
                <a:spcPts val="0"/>
              </a:spcAft>
              <a:buClr>
                <a:schemeClr val="accent3"/>
              </a:buClr>
              <a:buSzPts val="1800"/>
              <a:buFont typeface="Arial"/>
              <a:buNone/>
            </a:pPr>
            <a:r>
              <a:rPr lang="en-US"/>
              <a:t>The Three Cities Indicate Incongruent Trends Suggesting Factors Other Than Temperature That Affects Crime Rate </a:t>
            </a:r>
            <a:endParaRPr/>
          </a:p>
        </p:txBody>
      </p:sp>
      <p:pic>
        <p:nvPicPr>
          <p:cNvPr id="333" name="Google Shape;333;p48"/>
          <p:cNvPicPr preferRelativeResize="0"/>
          <p:nvPr/>
        </p:nvPicPr>
        <p:blipFill rotWithShape="1">
          <a:blip r:embed="rId3">
            <a:alphaModFix/>
          </a:blip>
          <a:srcRect b="10881" l="0" r="0" t="0"/>
          <a:stretch/>
        </p:blipFill>
        <p:spPr>
          <a:xfrm>
            <a:off x="2286001" y="2841105"/>
            <a:ext cx="4104893" cy="2038630"/>
          </a:xfrm>
          <a:prstGeom prst="rect">
            <a:avLst/>
          </a:prstGeom>
          <a:noFill/>
          <a:ln>
            <a:noFill/>
          </a:ln>
        </p:spPr>
      </p:pic>
      <p:pic>
        <p:nvPicPr>
          <p:cNvPr id="334" name="Google Shape;334;p48"/>
          <p:cNvPicPr preferRelativeResize="0"/>
          <p:nvPr/>
        </p:nvPicPr>
        <p:blipFill rotWithShape="1">
          <a:blip r:embed="rId4">
            <a:alphaModFix/>
          </a:blip>
          <a:srcRect b="0" l="0" r="0" t="0"/>
          <a:stretch/>
        </p:blipFill>
        <p:spPr>
          <a:xfrm>
            <a:off x="228599" y="818870"/>
            <a:ext cx="3753599" cy="2038630"/>
          </a:xfrm>
          <a:prstGeom prst="rect">
            <a:avLst/>
          </a:prstGeom>
          <a:noFill/>
          <a:ln>
            <a:noFill/>
          </a:ln>
        </p:spPr>
      </p:pic>
      <p:pic>
        <p:nvPicPr>
          <p:cNvPr id="335" name="Google Shape;335;p48"/>
          <p:cNvPicPr preferRelativeResize="0"/>
          <p:nvPr/>
        </p:nvPicPr>
        <p:blipFill rotWithShape="1">
          <a:blip r:embed="rId5">
            <a:alphaModFix/>
          </a:blip>
          <a:srcRect b="0" l="0" r="0" t="0"/>
          <a:stretch/>
        </p:blipFill>
        <p:spPr>
          <a:xfrm>
            <a:off x="4492569" y="783468"/>
            <a:ext cx="4218401" cy="210920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6" name="Shape 196"/>
        <p:cNvGrpSpPr/>
        <p:nvPr/>
      </p:nvGrpSpPr>
      <p:grpSpPr>
        <a:xfrm>
          <a:off x="0" y="0"/>
          <a:ext cx="0" cy="0"/>
          <a:chOff x="0" y="0"/>
          <a:chExt cx="0" cy="0"/>
        </a:xfrm>
      </p:grpSpPr>
      <p:sp>
        <p:nvSpPr>
          <p:cNvPr id="197" name="Google Shape;197;p31"/>
          <p:cNvSpPr txBox="1"/>
          <p:nvPr>
            <p:ph type="title"/>
          </p:nvPr>
        </p:nvSpPr>
        <p:spPr>
          <a:xfrm>
            <a:off x="320040" y="277398"/>
            <a:ext cx="8503920" cy="473864"/>
          </a:xfrm>
          <a:prstGeom prst="rect">
            <a:avLst/>
          </a:prstGeom>
          <a:noFill/>
          <a:ln>
            <a:noFill/>
          </a:ln>
        </p:spPr>
        <p:txBody>
          <a:bodyPr anchorCtr="0" anchor="b" bIns="0" lIns="0" spcFirstLastPara="1" rIns="0" wrap="square" tIns="0">
            <a:noAutofit/>
          </a:bodyPr>
          <a:lstStyle/>
          <a:p>
            <a:pPr indent="0" lvl="0" marL="0" rtl="0" algn="l">
              <a:lnSpc>
                <a:spcPct val="100000"/>
              </a:lnSpc>
              <a:spcBef>
                <a:spcPts val="0"/>
              </a:spcBef>
              <a:spcAft>
                <a:spcPts val="0"/>
              </a:spcAft>
              <a:buClr>
                <a:schemeClr val="accent3"/>
              </a:buClr>
              <a:buSzPts val="1800"/>
              <a:buFont typeface="Arial"/>
              <a:buNone/>
            </a:pPr>
            <a:r>
              <a:rPr lang="en-US"/>
              <a:t>Agenda</a:t>
            </a:r>
            <a:endParaRPr/>
          </a:p>
        </p:txBody>
      </p:sp>
      <p:sp>
        <p:nvSpPr>
          <p:cNvPr id="198" name="Google Shape;198;p31"/>
          <p:cNvSpPr/>
          <p:nvPr/>
        </p:nvSpPr>
        <p:spPr>
          <a:xfrm>
            <a:off x="2725093" y="2955459"/>
            <a:ext cx="1536186" cy="5847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Calibri"/>
                <a:ea typeface="Calibri"/>
                <a:cs typeface="Calibri"/>
                <a:sym typeface="Calibri"/>
              </a:rPr>
              <a:t>Deep Dive Analysis </a:t>
            </a:r>
            <a:endParaRPr b="0" i="0" sz="1600" u="none" cap="none" strike="noStrike">
              <a:solidFill>
                <a:schemeClr val="dk1"/>
              </a:solidFill>
              <a:latin typeface="Arial"/>
              <a:ea typeface="Arial"/>
              <a:cs typeface="Arial"/>
              <a:sym typeface="Arial"/>
            </a:endParaRPr>
          </a:p>
        </p:txBody>
      </p:sp>
      <p:sp>
        <p:nvSpPr>
          <p:cNvPr id="199" name="Google Shape;199;p31"/>
          <p:cNvSpPr/>
          <p:nvPr/>
        </p:nvSpPr>
        <p:spPr>
          <a:xfrm>
            <a:off x="1030544" y="2802513"/>
            <a:ext cx="1525524" cy="5847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lang="en-US" sz="1600">
                <a:solidFill>
                  <a:schemeClr val="dk1"/>
                </a:solidFill>
                <a:latin typeface="Calibri"/>
                <a:ea typeface="Calibri"/>
                <a:cs typeface="Calibri"/>
                <a:sym typeface="Calibri"/>
              </a:rPr>
              <a:t>Hypothesis &amp; </a:t>
            </a:r>
            <a:r>
              <a:rPr b="0" i="0" lang="en-US" sz="1600" u="none" cap="none" strike="noStrike">
                <a:solidFill>
                  <a:schemeClr val="dk1"/>
                </a:solidFill>
                <a:latin typeface="Calibri"/>
                <a:ea typeface="Calibri"/>
                <a:cs typeface="Calibri"/>
                <a:sym typeface="Calibri"/>
              </a:rPr>
              <a:t>Project Overview </a:t>
            </a:r>
            <a:endParaRPr b="0" i="0" sz="1600" u="none" cap="none" strike="noStrike">
              <a:solidFill>
                <a:schemeClr val="dk1"/>
              </a:solidFill>
              <a:latin typeface="Arial"/>
              <a:ea typeface="Arial"/>
              <a:cs typeface="Arial"/>
              <a:sym typeface="Arial"/>
            </a:endParaRPr>
          </a:p>
        </p:txBody>
      </p:sp>
      <p:sp>
        <p:nvSpPr>
          <p:cNvPr id="200" name="Google Shape;200;p31"/>
          <p:cNvSpPr/>
          <p:nvPr/>
        </p:nvSpPr>
        <p:spPr>
          <a:xfrm>
            <a:off x="1666624" y="1447864"/>
            <a:ext cx="279093" cy="284612"/>
          </a:xfrm>
          <a:prstGeom prst="ellipse">
            <a:avLst/>
          </a:prstGeom>
          <a:solidFill>
            <a:schemeClr val="accent3"/>
          </a:solidFill>
          <a:ln cap="flat" cmpd="sng" w="25400">
            <a:solidFill>
              <a:schemeClr val="accent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lt1"/>
                </a:solidFill>
                <a:latin typeface="Arial"/>
                <a:ea typeface="Arial"/>
                <a:cs typeface="Arial"/>
                <a:sym typeface="Arial"/>
              </a:rPr>
              <a:t>1</a:t>
            </a:r>
            <a:endParaRPr b="0" i="0" sz="1400" u="none" cap="none" strike="noStrike">
              <a:solidFill>
                <a:srgbClr val="000000"/>
              </a:solidFill>
              <a:latin typeface="Arial"/>
              <a:ea typeface="Arial"/>
              <a:cs typeface="Arial"/>
              <a:sym typeface="Arial"/>
            </a:endParaRPr>
          </a:p>
        </p:txBody>
      </p:sp>
      <p:cxnSp>
        <p:nvCxnSpPr>
          <p:cNvPr id="201" name="Google Shape;201;p31"/>
          <p:cNvCxnSpPr/>
          <p:nvPr/>
        </p:nvCxnSpPr>
        <p:spPr>
          <a:xfrm>
            <a:off x="4536441" y="3195174"/>
            <a:ext cx="1435483" cy="0"/>
          </a:xfrm>
          <a:prstGeom prst="straightConnector1">
            <a:avLst/>
          </a:prstGeom>
          <a:noFill/>
          <a:ln cap="flat" cmpd="sng" w="9525">
            <a:solidFill>
              <a:srgbClr val="009DD9"/>
            </a:solidFill>
            <a:prstDash val="solid"/>
            <a:round/>
            <a:headEnd len="sm" w="sm" type="none"/>
            <a:tailEnd len="sm" w="sm" type="none"/>
          </a:ln>
        </p:spPr>
      </p:cxnSp>
      <p:sp>
        <p:nvSpPr>
          <p:cNvPr id="202" name="Google Shape;202;p31"/>
          <p:cNvSpPr/>
          <p:nvPr/>
        </p:nvSpPr>
        <p:spPr>
          <a:xfrm>
            <a:off x="3372405" y="1649925"/>
            <a:ext cx="279093" cy="284612"/>
          </a:xfrm>
          <a:prstGeom prst="ellipse">
            <a:avLst/>
          </a:prstGeom>
          <a:solidFill>
            <a:schemeClr val="accent3"/>
          </a:solidFill>
          <a:ln cap="flat" cmpd="sng" w="25400">
            <a:solidFill>
              <a:schemeClr val="accent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lt1"/>
                </a:solidFill>
                <a:latin typeface="Arial"/>
                <a:ea typeface="Arial"/>
                <a:cs typeface="Arial"/>
                <a:sym typeface="Arial"/>
              </a:rPr>
              <a:t>2</a:t>
            </a:r>
            <a:endParaRPr b="0" i="0" sz="1400" u="none" cap="none" strike="noStrike">
              <a:solidFill>
                <a:srgbClr val="000000"/>
              </a:solidFill>
              <a:latin typeface="Arial"/>
              <a:ea typeface="Arial"/>
              <a:cs typeface="Arial"/>
              <a:sym typeface="Arial"/>
            </a:endParaRPr>
          </a:p>
        </p:txBody>
      </p:sp>
      <p:sp>
        <p:nvSpPr>
          <p:cNvPr id="203" name="Google Shape;203;p31"/>
          <p:cNvSpPr/>
          <p:nvPr/>
        </p:nvSpPr>
        <p:spPr>
          <a:xfrm>
            <a:off x="5097094" y="1849432"/>
            <a:ext cx="279093" cy="284612"/>
          </a:xfrm>
          <a:prstGeom prst="ellipse">
            <a:avLst/>
          </a:prstGeom>
          <a:solidFill>
            <a:schemeClr val="accent3"/>
          </a:solidFill>
          <a:ln cap="flat" cmpd="sng" w="25400">
            <a:solidFill>
              <a:schemeClr val="accent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lt1"/>
                </a:solidFill>
                <a:latin typeface="Arial"/>
                <a:ea typeface="Arial"/>
                <a:cs typeface="Arial"/>
                <a:sym typeface="Arial"/>
              </a:rPr>
              <a:t>3</a:t>
            </a:r>
            <a:endParaRPr b="0" i="0" sz="1400" u="none" cap="none" strike="noStrike">
              <a:solidFill>
                <a:srgbClr val="000000"/>
              </a:solidFill>
              <a:latin typeface="Arial"/>
              <a:ea typeface="Arial"/>
              <a:cs typeface="Arial"/>
              <a:sym typeface="Arial"/>
            </a:endParaRPr>
          </a:p>
        </p:txBody>
      </p:sp>
      <p:sp>
        <p:nvSpPr>
          <p:cNvPr id="204" name="Google Shape;204;p31"/>
          <p:cNvSpPr/>
          <p:nvPr/>
        </p:nvSpPr>
        <p:spPr>
          <a:xfrm>
            <a:off x="6860432" y="2062019"/>
            <a:ext cx="279093" cy="284612"/>
          </a:xfrm>
          <a:prstGeom prst="ellipse">
            <a:avLst/>
          </a:prstGeom>
          <a:solidFill>
            <a:schemeClr val="accent3"/>
          </a:solidFill>
          <a:ln cap="flat" cmpd="sng" w="25400">
            <a:solidFill>
              <a:schemeClr val="accent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lt1"/>
                </a:solidFill>
                <a:latin typeface="Arial"/>
                <a:ea typeface="Arial"/>
                <a:cs typeface="Arial"/>
                <a:sym typeface="Arial"/>
              </a:rPr>
              <a:t>4</a:t>
            </a:r>
            <a:endParaRPr b="0" i="0" sz="1400" u="none" cap="none" strike="noStrike">
              <a:solidFill>
                <a:srgbClr val="000000"/>
              </a:solidFill>
              <a:latin typeface="Arial"/>
              <a:ea typeface="Arial"/>
              <a:cs typeface="Arial"/>
              <a:sym typeface="Arial"/>
            </a:endParaRPr>
          </a:p>
        </p:txBody>
      </p:sp>
      <p:cxnSp>
        <p:nvCxnSpPr>
          <p:cNvPr id="205" name="Google Shape;205;p31"/>
          <p:cNvCxnSpPr/>
          <p:nvPr/>
        </p:nvCxnSpPr>
        <p:spPr>
          <a:xfrm>
            <a:off x="1102435" y="2794314"/>
            <a:ext cx="1435483" cy="0"/>
          </a:xfrm>
          <a:prstGeom prst="straightConnector1">
            <a:avLst/>
          </a:prstGeom>
          <a:noFill/>
          <a:ln cap="flat" cmpd="sng" w="9525">
            <a:solidFill>
              <a:srgbClr val="009DD9"/>
            </a:solidFill>
            <a:prstDash val="solid"/>
            <a:round/>
            <a:headEnd len="sm" w="sm" type="none"/>
            <a:tailEnd len="sm" w="sm" type="none"/>
          </a:ln>
        </p:spPr>
      </p:cxnSp>
      <p:cxnSp>
        <p:nvCxnSpPr>
          <p:cNvPr id="206" name="Google Shape;206;p31"/>
          <p:cNvCxnSpPr/>
          <p:nvPr/>
        </p:nvCxnSpPr>
        <p:spPr>
          <a:xfrm>
            <a:off x="2790824" y="2944612"/>
            <a:ext cx="1435483" cy="0"/>
          </a:xfrm>
          <a:prstGeom prst="straightConnector1">
            <a:avLst/>
          </a:prstGeom>
          <a:noFill/>
          <a:ln cap="flat" cmpd="sng" w="9525">
            <a:solidFill>
              <a:srgbClr val="009DD9"/>
            </a:solidFill>
            <a:prstDash val="solid"/>
            <a:round/>
            <a:headEnd len="sm" w="sm" type="none"/>
            <a:tailEnd len="sm" w="sm" type="none"/>
          </a:ln>
        </p:spPr>
      </p:cxnSp>
      <p:cxnSp>
        <p:nvCxnSpPr>
          <p:cNvPr id="207" name="Google Shape;207;p31"/>
          <p:cNvCxnSpPr/>
          <p:nvPr/>
        </p:nvCxnSpPr>
        <p:spPr>
          <a:xfrm>
            <a:off x="6328315" y="3443495"/>
            <a:ext cx="1435483" cy="0"/>
          </a:xfrm>
          <a:prstGeom prst="straightConnector1">
            <a:avLst/>
          </a:prstGeom>
          <a:noFill/>
          <a:ln cap="flat" cmpd="sng" w="9525">
            <a:solidFill>
              <a:srgbClr val="009DD9"/>
            </a:solidFill>
            <a:prstDash val="solid"/>
            <a:round/>
            <a:headEnd len="sm" w="sm" type="none"/>
            <a:tailEnd len="sm" w="sm" type="none"/>
          </a:ln>
        </p:spPr>
      </p:cxnSp>
      <p:sp>
        <p:nvSpPr>
          <p:cNvPr id="208" name="Google Shape;208;p31"/>
          <p:cNvSpPr/>
          <p:nvPr/>
        </p:nvSpPr>
        <p:spPr>
          <a:xfrm>
            <a:off x="6254903" y="3438003"/>
            <a:ext cx="1518623" cy="33855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Calibri"/>
                <a:ea typeface="Calibri"/>
                <a:cs typeface="Calibri"/>
                <a:sym typeface="Calibri"/>
              </a:rPr>
              <a:t>Q&amp;A</a:t>
            </a:r>
            <a:endParaRPr b="0" i="0" sz="1600" u="none" cap="none" strike="noStrike">
              <a:solidFill>
                <a:schemeClr val="dk1"/>
              </a:solidFill>
              <a:latin typeface="Arial"/>
              <a:ea typeface="Arial"/>
              <a:cs typeface="Arial"/>
              <a:sym typeface="Arial"/>
            </a:endParaRPr>
          </a:p>
        </p:txBody>
      </p:sp>
      <p:sp>
        <p:nvSpPr>
          <p:cNvPr id="209" name="Google Shape;209;p31"/>
          <p:cNvSpPr/>
          <p:nvPr/>
        </p:nvSpPr>
        <p:spPr>
          <a:xfrm>
            <a:off x="4449564" y="3178530"/>
            <a:ext cx="1525524" cy="5847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Calibri"/>
                <a:ea typeface="Calibri"/>
                <a:cs typeface="Calibri"/>
                <a:sym typeface="Calibri"/>
              </a:rPr>
              <a:t>Summary &amp; Conclusion</a:t>
            </a:r>
            <a:endParaRPr b="0" i="0" sz="1600" u="none" cap="none" strike="noStrike">
              <a:solidFill>
                <a:schemeClr val="dk1"/>
              </a:solidFill>
              <a:latin typeface="Arial"/>
              <a:ea typeface="Arial"/>
              <a:cs typeface="Arial"/>
              <a:sym typeface="Arial"/>
            </a:endParaRPr>
          </a:p>
        </p:txBody>
      </p:sp>
      <p:pic>
        <p:nvPicPr>
          <p:cNvPr descr="Image result for piecing puzzles together" id="210" name="Google Shape;210;p31"/>
          <p:cNvPicPr preferRelativeResize="0"/>
          <p:nvPr/>
        </p:nvPicPr>
        <p:blipFill rotWithShape="1">
          <a:blip r:embed="rId3">
            <a:alphaModFix/>
          </a:blip>
          <a:srcRect b="0" l="6273" r="4272" t="0"/>
          <a:stretch/>
        </p:blipFill>
        <p:spPr>
          <a:xfrm>
            <a:off x="4537377" y="2256812"/>
            <a:ext cx="1440086" cy="872574"/>
          </a:xfrm>
          <a:prstGeom prst="rect">
            <a:avLst/>
          </a:prstGeom>
          <a:noFill/>
          <a:ln>
            <a:noFill/>
          </a:ln>
        </p:spPr>
      </p:pic>
      <p:pic>
        <p:nvPicPr>
          <p:cNvPr descr="Image result for product innovation" id="211" name="Google Shape;211;p31"/>
          <p:cNvPicPr preferRelativeResize="0"/>
          <p:nvPr/>
        </p:nvPicPr>
        <p:blipFill rotWithShape="1">
          <a:blip r:embed="rId4">
            <a:alphaModFix/>
          </a:blip>
          <a:srcRect b="0" l="41816" r="2078" t="0"/>
          <a:stretch/>
        </p:blipFill>
        <p:spPr>
          <a:xfrm>
            <a:off x="1104835" y="1898152"/>
            <a:ext cx="1482388" cy="826407"/>
          </a:xfrm>
          <a:prstGeom prst="rect">
            <a:avLst/>
          </a:prstGeom>
          <a:noFill/>
          <a:ln>
            <a:noFill/>
          </a:ln>
        </p:spPr>
      </p:pic>
      <p:pic>
        <p:nvPicPr>
          <p:cNvPr id="212" name="Google Shape;212;p31"/>
          <p:cNvPicPr preferRelativeResize="0"/>
          <p:nvPr/>
        </p:nvPicPr>
        <p:blipFill rotWithShape="1">
          <a:blip r:embed="rId5">
            <a:alphaModFix/>
          </a:blip>
          <a:srcRect b="0" l="0" r="0" t="0"/>
          <a:stretch/>
        </p:blipFill>
        <p:spPr>
          <a:xfrm>
            <a:off x="2830068" y="2005748"/>
            <a:ext cx="1390303" cy="871746"/>
          </a:xfrm>
          <a:prstGeom prst="rect">
            <a:avLst/>
          </a:prstGeom>
          <a:noFill/>
          <a:ln>
            <a:noFill/>
          </a:ln>
        </p:spPr>
      </p:pic>
      <p:pic>
        <p:nvPicPr>
          <p:cNvPr id="213" name="Google Shape;213;p31"/>
          <p:cNvPicPr preferRelativeResize="0"/>
          <p:nvPr/>
        </p:nvPicPr>
        <p:blipFill rotWithShape="1">
          <a:blip r:embed="rId6">
            <a:alphaModFix/>
          </a:blip>
          <a:srcRect b="0" l="0" r="0" t="0"/>
          <a:stretch/>
        </p:blipFill>
        <p:spPr>
          <a:xfrm>
            <a:off x="6316368" y="2567352"/>
            <a:ext cx="1451461" cy="801857"/>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9" name="Shape 339"/>
        <p:cNvGrpSpPr/>
        <p:nvPr/>
      </p:nvGrpSpPr>
      <p:grpSpPr>
        <a:xfrm>
          <a:off x="0" y="0"/>
          <a:ext cx="0" cy="0"/>
          <a:chOff x="0" y="0"/>
          <a:chExt cx="0" cy="0"/>
        </a:xfrm>
      </p:grpSpPr>
      <p:sp>
        <p:nvSpPr>
          <p:cNvPr id="340" name="Google Shape;340;p49"/>
          <p:cNvSpPr txBox="1"/>
          <p:nvPr>
            <p:ph type="title"/>
          </p:nvPr>
        </p:nvSpPr>
        <p:spPr>
          <a:xfrm>
            <a:off x="320040" y="277398"/>
            <a:ext cx="8503920" cy="473864"/>
          </a:xfrm>
          <a:prstGeom prst="rect">
            <a:avLst/>
          </a:prstGeom>
          <a:noFill/>
          <a:ln>
            <a:noFill/>
          </a:ln>
        </p:spPr>
        <p:txBody>
          <a:bodyPr anchorCtr="0" anchor="b" bIns="0" lIns="0" spcFirstLastPara="1" rIns="0" wrap="square" tIns="0">
            <a:noAutofit/>
          </a:bodyPr>
          <a:lstStyle/>
          <a:p>
            <a:pPr indent="0" lvl="0" marL="0" rtl="0" algn="l">
              <a:lnSpc>
                <a:spcPct val="100000"/>
              </a:lnSpc>
              <a:spcBef>
                <a:spcPts val="0"/>
              </a:spcBef>
              <a:spcAft>
                <a:spcPts val="0"/>
              </a:spcAft>
              <a:buClr>
                <a:schemeClr val="accent3"/>
              </a:buClr>
              <a:buSzPts val="1800"/>
              <a:buFont typeface="Arial"/>
              <a:buNone/>
            </a:pPr>
            <a:r>
              <a:rPr lang="en-US"/>
              <a:t>Other Questions to Consider…</a:t>
            </a:r>
            <a:endParaRPr/>
          </a:p>
        </p:txBody>
      </p:sp>
      <p:sp>
        <p:nvSpPr>
          <p:cNvPr id="341" name="Google Shape;341;p49"/>
          <p:cNvSpPr txBox="1"/>
          <p:nvPr>
            <p:ph idx="1" type="body"/>
          </p:nvPr>
        </p:nvSpPr>
        <p:spPr>
          <a:xfrm>
            <a:off x="320050" y="881054"/>
            <a:ext cx="8503800" cy="3862800"/>
          </a:xfrm>
          <a:prstGeom prst="rect">
            <a:avLst/>
          </a:prstGeom>
          <a:noFill/>
          <a:ln>
            <a:noFill/>
          </a:ln>
        </p:spPr>
        <p:txBody>
          <a:bodyPr anchorCtr="0" anchor="t" bIns="0" lIns="0" spcFirstLastPara="1" rIns="0" wrap="square" tIns="0">
            <a:noAutofit/>
          </a:bodyPr>
          <a:lstStyle/>
          <a:p>
            <a:pPr indent="-317500" lvl="0" marL="457200" rtl="0" algn="l">
              <a:lnSpc>
                <a:spcPct val="100000"/>
              </a:lnSpc>
              <a:spcBef>
                <a:spcPts val="0"/>
              </a:spcBef>
              <a:spcAft>
                <a:spcPts val="0"/>
              </a:spcAft>
              <a:buSzPts val="1400"/>
              <a:buChar char="●"/>
            </a:pPr>
            <a:r>
              <a:rPr b="0" lang="en-US" sz="1600"/>
              <a:t>LA data contains all types of crimes and time stamp</a:t>
            </a:r>
            <a:endParaRPr b="0" sz="1600"/>
          </a:p>
          <a:p>
            <a:pPr indent="-317500" lvl="1" marL="914400" rtl="0" algn="l">
              <a:lnSpc>
                <a:spcPct val="100000"/>
              </a:lnSpc>
              <a:spcBef>
                <a:spcPts val="0"/>
              </a:spcBef>
              <a:spcAft>
                <a:spcPts val="0"/>
              </a:spcAft>
              <a:buSzPts val="1400"/>
              <a:buChar char="○"/>
            </a:pPr>
            <a:r>
              <a:rPr lang="en-US" sz="1600"/>
              <a:t>None of the other data sets contained type of crime or time stamp</a:t>
            </a:r>
            <a:endParaRPr sz="1600"/>
          </a:p>
          <a:p>
            <a:pPr indent="-317500" lvl="0" marL="457200" rtl="0" algn="l">
              <a:lnSpc>
                <a:spcPct val="100000"/>
              </a:lnSpc>
              <a:spcBef>
                <a:spcPts val="0"/>
              </a:spcBef>
              <a:spcAft>
                <a:spcPts val="0"/>
              </a:spcAft>
              <a:buSzPts val="1400"/>
              <a:buChar char="●"/>
            </a:pPr>
            <a:r>
              <a:rPr b="0" lang="en-US" sz="1600"/>
              <a:t>What are other factors besides weather that influence crime?</a:t>
            </a:r>
            <a:endParaRPr b="0" sz="1600"/>
          </a:p>
          <a:p>
            <a:pPr indent="-317500" lvl="0" marL="457200" rtl="0" algn="l">
              <a:lnSpc>
                <a:spcPct val="100000"/>
              </a:lnSpc>
              <a:spcBef>
                <a:spcPts val="0"/>
              </a:spcBef>
              <a:spcAft>
                <a:spcPts val="0"/>
              </a:spcAft>
              <a:buSzPts val="1400"/>
              <a:buChar char="●"/>
            </a:pPr>
            <a:r>
              <a:rPr b="0" lang="en-US" sz="1600"/>
              <a:t>Variance based on busyness:</a:t>
            </a:r>
            <a:endParaRPr b="0" sz="1600"/>
          </a:p>
          <a:p>
            <a:pPr indent="-317500" lvl="1" marL="914400" rtl="0" algn="l">
              <a:lnSpc>
                <a:spcPct val="100000"/>
              </a:lnSpc>
              <a:spcBef>
                <a:spcPts val="0"/>
              </a:spcBef>
              <a:spcAft>
                <a:spcPts val="0"/>
              </a:spcAft>
              <a:buSzPts val="1400"/>
              <a:buChar char="○"/>
            </a:pPr>
            <a:r>
              <a:rPr lang="en-US" sz="1600"/>
              <a:t># of visitors</a:t>
            </a:r>
            <a:endParaRPr sz="1600"/>
          </a:p>
          <a:p>
            <a:pPr indent="-304800" lvl="1" marL="914400" rtl="0" algn="l">
              <a:lnSpc>
                <a:spcPct val="100000"/>
              </a:lnSpc>
              <a:spcBef>
                <a:spcPts val="0"/>
              </a:spcBef>
              <a:spcAft>
                <a:spcPts val="0"/>
              </a:spcAft>
              <a:buSzPts val="1200"/>
              <a:buChar char="○"/>
            </a:pPr>
            <a:r>
              <a:rPr lang="en-US" sz="1600"/>
              <a:t>Other events</a:t>
            </a:r>
            <a:endParaRPr sz="1600"/>
          </a:p>
          <a:p>
            <a:pPr indent="-317500" lvl="0" marL="457200" rtl="0" algn="l">
              <a:lnSpc>
                <a:spcPct val="100000"/>
              </a:lnSpc>
              <a:spcBef>
                <a:spcPts val="450"/>
              </a:spcBef>
              <a:spcAft>
                <a:spcPts val="0"/>
              </a:spcAft>
              <a:buSzPts val="1400"/>
              <a:buChar char="●"/>
            </a:pPr>
            <a:r>
              <a:rPr b="0" lang="en-US" sz="1600"/>
              <a:t>Variance based on specific neighborhood contexts:</a:t>
            </a:r>
            <a:endParaRPr b="0" sz="1600"/>
          </a:p>
          <a:p>
            <a:pPr indent="-304800" lvl="1" marL="914400" rtl="0" algn="l">
              <a:lnSpc>
                <a:spcPct val="100000"/>
              </a:lnSpc>
              <a:spcBef>
                <a:spcPts val="0"/>
              </a:spcBef>
              <a:spcAft>
                <a:spcPts val="0"/>
              </a:spcAft>
              <a:buSzPts val="1200"/>
              <a:buChar char="○"/>
            </a:pPr>
            <a:r>
              <a:rPr lang="en-US" sz="1600"/>
              <a:t>Stores</a:t>
            </a:r>
            <a:endParaRPr sz="1600"/>
          </a:p>
          <a:p>
            <a:pPr indent="-304800" lvl="1" marL="914400" rtl="0" algn="l">
              <a:lnSpc>
                <a:spcPct val="100000"/>
              </a:lnSpc>
              <a:spcBef>
                <a:spcPts val="0"/>
              </a:spcBef>
              <a:spcAft>
                <a:spcPts val="0"/>
              </a:spcAft>
              <a:buSzPts val="1200"/>
              <a:buChar char="○"/>
            </a:pPr>
            <a:r>
              <a:rPr lang="en-US" sz="1600"/>
              <a:t>Bars</a:t>
            </a:r>
            <a:endParaRPr sz="1600"/>
          </a:p>
          <a:p>
            <a:pPr indent="-304800" lvl="1" marL="914400" rtl="0" algn="l">
              <a:lnSpc>
                <a:spcPct val="100000"/>
              </a:lnSpc>
              <a:spcBef>
                <a:spcPts val="0"/>
              </a:spcBef>
              <a:spcAft>
                <a:spcPts val="0"/>
              </a:spcAft>
              <a:buSzPts val="1200"/>
              <a:buChar char="○"/>
            </a:pPr>
            <a:r>
              <a:rPr lang="en-US" sz="1600"/>
              <a:t>Universities </a:t>
            </a:r>
            <a:endParaRPr sz="1600"/>
          </a:p>
          <a:p>
            <a:pPr indent="-317500" lvl="0" marL="457200" rtl="0" algn="l">
              <a:lnSpc>
                <a:spcPct val="100000"/>
              </a:lnSpc>
              <a:spcBef>
                <a:spcPts val="450"/>
              </a:spcBef>
              <a:spcAft>
                <a:spcPts val="0"/>
              </a:spcAft>
              <a:buSzPts val="1400"/>
              <a:buChar char="●"/>
            </a:pPr>
            <a:r>
              <a:rPr b="0" lang="en-US" sz="1600"/>
              <a:t>Variance based on city specific initiatives targeting crime</a:t>
            </a:r>
            <a:endParaRPr b="0" sz="1600"/>
          </a:p>
          <a:p>
            <a:pPr indent="-317500" lvl="0" marL="457200" rtl="0" algn="l">
              <a:lnSpc>
                <a:spcPct val="100000"/>
              </a:lnSpc>
              <a:spcBef>
                <a:spcPts val="450"/>
              </a:spcBef>
              <a:spcAft>
                <a:spcPts val="0"/>
              </a:spcAft>
              <a:buSzPts val="1400"/>
              <a:buChar char="●"/>
            </a:pPr>
            <a:r>
              <a:rPr b="0" lang="en-US" sz="1600"/>
              <a:t>Time of occurrence (daypart)</a:t>
            </a:r>
            <a:endParaRPr b="0" sz="1600"/>
          </a:p>
          <a:p>
            <a:pPr indent="-317500" lvl="0" marL="457200" rtl="0" algn="l">
              <a:lnSpc>
                <a:spcPct val="100000"/>
              </a:lnSpc>
              <a:spcBef>
                <a:spcPts val="450"/>
              </a:spcBef>
              <a:spcAft>
                <a:spcPts val="0"/>
              </a:spcAft>
              <a:buSzPts val="1400"/>
              <a:buChar char="●"/>
            </a:pPr>
            <a:r>
              <a:rPr b="0" lang="en-US" sz="1600"/>
              <a:t>Weather on specific days and at specific times </a:t>
            </a:r>
            <a:endParaRPr/>
          </a:p>
          <a:p>
            <a:pPr indent="-317500" lvl="0" marL="457200" rtl="0" algn="l">
              <a:lnSpc>
                <a:spcPct val="100000"/>
              </a:lnSpc>
              <a:spcBef>
                <a:spcPts val="450"/>
              </a:spcBef>
              <a:spcAft>
                <a:spcPts val="0"/>
              </a:spcAft>
              <a:buSzPts val="1400"/>
              <a:buChar char="●"/>
            </a:pPr>
            <a:r>
              <a:rPr b="0" lang="en-US" sz="1600"/>
              <a:t>Historical vs. 2018 only</a:t>
            </a:r>
            <a:endParaRPr b="0" sz="1600"/>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5" name="Shape 345"/>
        <p:cNvGrpSpPr/>
        <p:nvPr/>
      </p:nvGrpSpPr>
      <p:grpSpPr>
        <a:xfrm>
          <a:off x="0" y="0"/>
          <a:ext cx="0" cy="0"/>
          <a:chOff x="0" y="0"/>
          <a:chExt cx="0" cy="0"/>
        </a:xfrm>
      </p:grpSpPr>
      <p:sp>
        <p:nvSpPr>
          <p:cNvPr id="346" name="Google Shape;346;p50"/>
          <p:cNvSpPr txBox="1"/>
          <p:nvPr>
            <p:ph type="title"/>
          </p:nvPr>
        </p:nvSpPr>
        <p:spPr>
          <a:xfrm>
            <a:off x="320040" y="277398"/>
            <a:ext cx="8503920" cy="473864"/>
          </a:xfrm>
          <a:prstGeom prst="rect">
            <a:avLst/>
          </a:prstGeom>
          <a:noFill/>
          <a:ln>
            <a:noFill/>
          </a:ln>
        </p:spPr>
        <p:txBody>
          <a:bodyPr anchorCtr="0" anchor="b" bIns="0" lIns="0" spcFirstLastPara="1" rIns="0" wrap="square" tIns="0">
            <a:noAutofit/>
          </a:bodyPr>
          <a:lstStyle/>
          <a:p>
            <a:pPr indent="0" lvl="0" marL="0" rtl="0" algn="l">
              <a:lnSpc>
                <a:spcPct val="100000"/>
              </a:lnSpc>
              <a:spcBef>
                <a:spcPts val="0"/>
              </a:spcBef>
              <a:spcAft>
                <a:spcPts val="0"/>
              </a:spcAft>
              <a:buClr>
                <a:schemeClr val="accent3"/>
              </a:buClr>
              <a:buSzPts val="1800"/>
              <a:buFont typeface="Arial"/>
              <a:buNone/>
            </a:pPr>
            <a:r>
              <a:rPr lang="en-US"/>
              <a:t>Summary and Conclusion </a:t>
            </a:r>
            <a:endParaRPr/>
          </a:p>
        </p:txBody>
      </p:sp>
      <p:sp>
        <p:nvSpPr>
          <p:cNvPr id="347" name="Google Shape;347;p50"/>
          <p:cNvSpPr txBox="1"/>
          <p:nvPr>
            <p:ph idx="1" type="body"/>
          </p:nvPr>
        </p:nvSpPr>
        <p:spPr>
          <a:xfrm>
            <a:off x="320050" y="880967"/>
            <a:ext cx="8503800" cy="2538000"/>
          </a:xfrm>
          <a:prstGeom prst="rect">
            <a:avLst/>
          </a:prstGeom>
          <a:noFill/>
          <a:ln>
            <a:noFill/>
          </a:ln>
        </p:spPr>
        <p:txBody>
          <a:bodyPr anchorCtr="0" anchor="t" bIns="0" lIns="0" spcFirstLastPara="1" rIns="0" wrap="square" tIns="0">
            <a:noAutofit/>
          </a:bodyPr>
          <a:lstStyle/>
          <a:p>
            <a:pPr indent="-317500" lvl="0" marL="457200" rtl="0" algn="l">
              <a:lnSpc>
                <a:spcPct val="100000"/>
              </a:lnSpc>
              <a:spcBef>
                <a:spcPts val="0"/>
              </a:spcBef>
              <a:spcAft>
                <a:spcPts val="0"/>
              </a:spcAft>
              <a:buSzPts val="1400"/>
              <a:buChar char="●"/>
            </a:pPr>
            <a:r>
              <a:rPr b="0" lang="en-US" sz="1800"/>
              <a:t>We can reject the null hypothesis since the p-value for all 3 cities is smaller than 0.05</a:t>
            </a:r>
            <a:endParaRPr b="0" sz="1800"/>
          </a:p>
          <a:p>
            <a:pPr indent="-317500" lvl="0" marL="457200" rtl="0" algn="l">
              <a:lnSpc>
                <a:spcPct val="100000"/>
              </a:lnSpc>
              <a:spcBef>
                <a:spcPts val="0"/>
              </a:spcBef>
              <a:spcAft>
                <a:spcPts val="0"/>
              </a:spcAft>
              <a:buSzPts val="1400"/>
              <a:buChar char="●"/>
            </a:pPr>
            <a:r>
              <a:rPr b="0" lang="en-US" sz="1800"/>
              <a:t>There is a relationship in the variance of crime by season (relative temperature) so we can conclude the cause is not due to chance</a:t>
            </a:r>
            <a:endParaRPr b="0" sz="1800"/>
          </a:p>
          <a:p>
            <a:pPr indent="-317500" lvl="0" marL="457200" rtl="0" algn="l">
              <a:lnSpc>
                <a:spcPct val="100000"/>
              </a:lnSpc>
              <a:spcBef>
                <a:spcPts val="0"/>
              </a:spcBef>
              <a:spcAft>
                <a:spcPts val="0"/>
              </a:spcAft>
              <a:buSzPts val="1400"/>
              <a:buChar char="●"/>
            </a:pPr>
            <a:r>
              <a:rPr b="0" lang="en-US" sz="1800"/>
              <a:t>The analysis suggests that a relationship between crimes committed and weather exists; however, more analysis would be needed to determine the extent that weather, or temperature, impacts the crimes committed in our 3 cities</a:t>
            </a:r>
            <a:endParaRPr b="0" sz="1800"/>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1" name="Shape 351"/>
        <p:cNvGrpSpPr/>
        <p:nvPr/>
      </p:nvGrpSpPr>
      <p:grpSpPr>
        <a:xfrm>
          <a:off x="0" y="0"/>
          <a:ext cx="0" cy="0"/>
          <a:chOff x="0" y="0"/>
          <a:chExt cx="0" cy="0"/>
        </a:xfrm>
      </p:grpSpPr>
      <p:sp>
        <p:nvSpPr>
          <p:cNvPr id="352" name="Google Shape;352;p51"/>
          <p:cNvSpPr txBox="1"/>
          <p:nvPr>
            <p:ph type="ctrTitle"/>
          </p:nvPr>
        </p:nvSpPr>
        <p:spPr>
          <a:xfrm>
            <a:off x="498945" y="261938"/>
            <a:ext cx="5463705" cy="1667469"/>
          </a:xfrm>
          <a:prstGeom prst="rect">
            <a:avLst/>
          </a:prstGeom>
          <a:noFill/>
          <a:ln>
            <a:noFill/>
          </a:ln>
        </p:spPr>
        <p:txBody>
          <a:bodyPr anchorCtr="0" anchor="b" bIns="0" lIns="0" spcFirstLastPara="1" rIns="0" wrap="square" tIns="0">
            <a:noAutofit/>
          </a:bodyPr>
          <a:lstStyle/>
          <a:p>
            <a:pPr indent="0" lvl="0" marL="0" rtl="0" algn="l">
              <a:lnSpc>
                <a:spcPct val="112500"/>
              </a:lnSpc>
              <a:spcBef>
                <a:spcPts val="0"/>
              </a:spcBef>
              <a:spcAft>
                <a:spcPts val="0"/>
              </a:spcAft>
              <a:buClr>
                <a:schemeClr val="lt1"/>
              </a:buClr>
              <a:buSzPts val="3200"/>
              <a:buFont typeface="Arial"/>
              <a:buNone/>
            </a:pPr>
            <a:r>
              <a:rPr lang="en-US"/>
              <a:t>QUESTIONS </a:t>
            </a:r>
            <a:br>
              <a:rPr lang="en-US"/>
            </a:b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6" name="Shape 356"/>
        <p:cNvGrpSpPr/>
        <p:nvPr/>
      </p:nvGrpSpPr>
      <p:grpSpPr>
        <a:xfrm>
          <a:off x="0" y="0"/>
          <a:ext cx="0" cy="0"/>
          <a:chOff x="0" y="0"/>
          <a:chExt cx="0" cy="0"/>
        </a:xfrm>
      </p:grpSpPr>
      <p:sp>
        <p:nvSpPr>
          <p:cNvPr id="357" name="Google Shape;357;p52"/>
          <p:cNvSpPr txBox="1"/>
          <p:nvPr>
            <p:ph type="title"/>
          </p:nvPr>
        </p:nvSpPr>
        <p:spPr>
          <a:xfrm>
            <a:off x="320040" y="277398"/>
            <a:ext cx="8503920" cy="473864"/>
          </a:xfrm>
          <a:prstGeom prst="rect">
            <a:avLst/>
          </a:prstGeom>
          <a:noFill/>
          <a:ln>
            <a:noFill/>
          </a:ln>
        </p:spPr>
        <p:txBody>
          <a:bodyPr anchorCtr="0" anchor="b" bIns="0" lIns="0" spcFirstLastPara="1" rIns="0" wrap="square" tIns="0">
            <a:noAutofit/>
          </a:bodyPr>
          <a:lstStyle/>
          <a:p>
            <a:pPr indent="0" lvl="0" marL="0" rtl="0" algn="l">
              <a:lnSpc>
                <a:spcPct val="100000"/>
              </a:lnSpc>
              <a:spcBef>
                <a:spcPts val="0"/>
              </a:spcBef>
              <a:spcAft>
                <a:spcPts val="0"/>
              </a:spcAft>
              <a:buClr>
                <a:schemeClr val="accent3"/>
              </a:buClr>
              <a:buSzPts val="1800"/>
              <a:buFont typeface="Arial"/>
              <a:buNone/>
            </a:pPr>
            <a:r>
              <a:rPr lang="en-US"/>
              <a:t>Appendix</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1" name="Shape 361"/>
        <p:cNvGrpSpPr/>
        <p:nvPr/>
      </p:nvGrpSpPr>
      <p:grpSpPr>
        <a:xfrm>
          <a:off x="0" y="0"/>
          <a:ext cx="0" cy="0"/>
          <a:chOff x="0" y="0"/>
          <a:chExt cx="0" cy="0"/>
        </a:xfrm>
      </p:grpSpPr>
      <p:sp>
        <p:nvSpPr>
          <p:cNvPr id="362" name="Google Shape;362;p53"/>
          <p:cNvSpPr txBox="1"/>
          <p:nvPr>
            <p:ph type="title"/>
          </p:nvPr>
        </p:nvSpPr>
        <p:spPr>
          <a:xfrm>
            <a:off x="320040" y="277398"/>
            <a:ext cx="8503800" cy="474000"/>
          </a:xfrm>
          <a:prstGeom prst="rect">
            <a:avLst/>
          </a:prstGeom>
          <a:noFill/>
          <a:ln>
            <a:noFill/>
          </a:ln>
        </p:spPr>
        <p:txBody>
          <a:bodyPr anchorCtr="0" anchor="b" bIns="0" lIns="0" spcFirstLastPara="1" rIns="0" wrap="square" tIns="0">
            <a:noAutofit/>
          </a:bodyPr>
          <a:lstStyle/>
          <a:p>
            <a:pPr indent="0" lvl="0" marL="0" rtl="0" algn="l">
              <a:lnSpc>
                <a:spcPct val="100000"/>
              </a:lnSpc>
              <a:spcBef>
                <a:spcPts val="0"/>
              </a:spcBef>
              <a:spcAft>
                <a:spcPts val="0"/>
              </a:spcAft>
              <a:buClr>
                <a:schemeClr val="accent3"/>
              </a:buClr>
              <a:buSzPts val="1800"/>
              <a:buFont typeface="Arial"/>
              <a:buNone/>
            </a:pPr>
            <a:r>
              <a:rPr lang="en-US"/>
              <a:t>Converting to Datetime Code</a:t>
            </a:r>
            <a:endParaRPr/>
          </a:p>
        </p:txBody>
      </p:sp>
      <p:pic>
        <p:nvPicPr>
          <p:cNvPr id="363" name="Google Shape;363;p53"/>
          <p:cNvPicPr preferRelativeResize="0"/>
          <p:nvPr/>
        </p:nvPicPr>
        <p:blipFill rotWithShape="1">
          <a:blip r:embed="rId3">
            <a:alphaModFix/>
          </a:blip>
          <a:srcRect b="0" l="0" r="0" t="0"/>
          <a:stretch/>
        </p:blipFill>
        <p:spPr>
          <a:xfrm>
            <a:off x="379772" y="900335"/>
            <a:ext cx="4192168" cy="3896749"/>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7" name="Shape 367"/>
        <p:cNvGrpSpPr/>
        <p:nvPr/>
      </p:nvGrpSpPr>
      <p:grpSpPr>
        <a:xfrm>
          <a:off x="0" y="0"/>
          <a:ext cx="0" cy="0"/>
          <a:chOff x="0" y="0"/>
          <a:chExt cx="0" cy="0"/>
        </a:xfrm>
      </p:grpSpPr>
      <p:sp>
        <p:nvSpPr>
          <p:cNvPr id="368" name="Google Shape;368;p54"/>
          <p:cNvSpPr txBox="1"/>
          <p:nvPr>
            <p:ph type="title"/>
          </p:nvPr>
        </p:nvSpPr>
        <p:spPr>
          <a:xfrm>
            <a:off x="320040" y="277398"/>
            <a:ext cx="8503800" cy="474000"/>
          </a:xfrm>
          <a:prstGeom prst="rect">
            <a:avLst/>
          </a:prstGeom>
          <a:noFill/>
          <a:ln>
            <a:noFill/>
          </a:ln>
        </p:spPr>
        <p:txBody>
          <a:bodyPr anchorCtr="0" anchor="b" bIns="0" lIns="0" spcFirstLastPara="1" rIns="0" wrap="square" tIns="0">
            <a:noAutofit/>
          </a:bodyPr>
          <a:lstStyle/>
          <a:p>
            <a:pPr indent="0" lvl="0" marL="0" rtl="0" algn="l">
              <a:lnSpc>
                <a:spcPct val="100000"/>
              </a:lnSpc>
              <a:spcBef>
                <a:spcPts val="0"/>
              </a:spcBef>
              <a:spcAft>
                <a:spcPts val="0"/>
              </a:spcAft>
              <a:buClr>
                <a:schemeClr val="accent3"/>
              </a:buClr>
              <a:buSzPts val="1800"/>
              <a:buFont typeface="Arial"/>
              <a:buNone/>
            </a:pPr>
            <a:r>
              <a:rPr lang="en-US"/>
              <a:t>Pie Chart Code</a:t>
            </a:r>
            <a:endParaRPr/>
          </a:p>
        </p:txBody>
      </p:sp>
      <p:pic>
        <p:nvPicPr>
          <p:cNvPr id="369" name="Google Shape;369;p54"/>
          <p:cNvPicPr preferRelativeResize="0"/>
          <p:nvPr/>
        </p:nvPicPr>
        <p:blipFill rotWithShape="1">
          <a:blip r:embed="rId3">
            <a:alphaModFix/>
          </a:blip>
          <a:srcRect b="0" l="0" r="0" t="0"/>
          <a:stretch/>
        </p:blipFill>
        <p:spPr>
          <a:xfrm>
            <a:off x="320039" y="858130"/>
            <a:ext cx="4948311" cy="3953021"/>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3" name="Shape 373"/>
        <p:cNvGrpSpPr/>
        <p:nvPr/>
      </p:nvGrpSpPr>
      <p:grpSpPr>
        <a:xfrm>
          <a:off x="0" y="0"/>
          <a:ext cx="0" cy="0"/>
          <a:chOff x="0" y="0"/>
          <a:chExt cx="0" cy="0"/>
        </a:xfrm>
      </p:grpSpPr>
      <p:sp>
        <p:nvSpPr>
          <p:cNvPr id="374" name="Google Shape;374;p55"/>
          <p:cNvSpPr txBox="1"/>
          <p:nvPr>
            <p:ph type="title"/>
          </p:nvPr>
        </p:nvSpPr>
        <p:spPr>
          <a:xfrm>
            <a:off x="320040" y="277398"/>
            <a:ext cx="8503800" cy="474000"/>
          </a:xfrm>
          <a:prstGeom prst="rect">
            <a:avLst/>
          </a:prstGeom>
          <a:noFill/>
          <a:ln>
            <a:noFill/>
          </a:ln>
        </p:spPr>
        <p:txBody>
          <a:bodyPr anchorCtr="0" anchor="b" bIns="0" lIns="0" spcFirstLastPara="1" rIns="0" wrap="square" tIns="0">
            <a:noAutofit/>
          </a:bodyPr>
          <a:lstStyle/>
          <a:p>
            <a:pPr indent="0" lvl="0" marL="0" rtl="0" algn="l">
              <a:lnSpc>
                <a:spcPct val="100000"/>
              </a:lnSpc>
              <a:spcBef>
                <a:spcPts val="0"/>
              </a:spcBef>
              <a:spcAft>
                <a:spcPts val="0"/>
              </a:spcAft>
              <a:buClr>
                <a:schemeClr val="accent3"/>
              </a:buClr>
              <a:buSzPts val="1800"/>
              <a:buFont typeface="Arial"/>
              <a:buNone/>
            </a:pPr>
            <a:r>
              <a:rPr lang="en-US"/>
              <a:t>Bar &amp; Line Graph Code</a:t>
            </a:r>
            <a:endParaRPr/>
          </a:p>
        </p:txBody>
      </p:sp>
      <p:pic>
        <p:nvPicPr>
          <p:cNvPr id="375" name="Google Shape;375;p55"/>
          <p:cNvPicPr preferRelativeResize="0"/>
          <p:nvPr/>
        </p:nvPicPr>
        <p:blipFill rotWithShape="1">
          <a:blip r:embed="rId3">
            <a:alphaModFix/>
          </a:blip>
          <a:srcRect b="0" l="0" r="0" t="0"/>
          <a:stretch/>
        </p:blipFill>
        <p:spPr>
          <a:xfrm>
            <a:off x="323560" y="878012"/>
            <a:ext cx="6147582" cy="3778397"/>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9" name="Shape 379"/>
        <p:cNvGrpSpPr/>
        <p:nvPr/>
      </p:nvGrpSpPr>
      <p:grpSpPr>
        <a:xfrm>
          <a:off x="0" y="0"/>
          <a:ext cx="0" cy="0"/>
          <a:chOff x="0" y="0"/>
          <a:chExt cx="0" cy="0"/>
        </a:xfrm>
      </p:grpSpPr>
      <p:sp>
        <p:nvSpPr>
          <p:cNvPr id="380" name="Google Shape;380;p56"/>
          <p:cNvSpPr txBox="1"/>
          <p:nvPr>
            <p:ph type="title"/>
          </p:nvPr>
        </p:nvSpPr>
        <p:spPr>
          <a:xfrm>
            <a:off x="323549" y="274334"/>
            <a:ext cx="1787100" cy="474000"/>
          </a:xfrm>
          <a:prstGeom prst="rect">
            <a:avLst/>
          </a:prstGeom>
          <a:noFill/>
          <a:ln>
            <a:noFill/>
          </a:ln>
        </p:spPr>
        <p:txBody>
          <a:bodyPr anchorCtr="0" anchor="b" bIns="0" lIns="0" spcFirstLastPara="1" rIns="0" wrap="square" tIns="0">
            <a:noAutofit/>
          </a:bodyPr>
          <a:lstStyle/>
          <a:p>
            <a:pPr indent="0" lvl="0" marL="0" rtl="0" algn="l">
              <a:lnSpc>
                <a:spcPct val="100000"/>
              </a:lnSpc>
              <a:spcBef>
                <a:spcPts val="0"/>
              </a:spcBef>
              <a:spcAft>
                <a:spcPts val="0"/>
              </a:spcAft>
              <a:buClr>
                <a:schemeClr val="accent3"/>
              </a:buClr>
              <a:buSzPts val="1800"/>
              <a:buFont typeface="Arial"/>
              <a:buNone/>
            </a:pPr>
            <a:r>
              <a:rPr lang="en-US"/>
              <a:t>Heatmap Code </a:t>
            </a:r>
            <a:endParaRPr/>
          </a:p>
        </p:txBody>
      </p:sp>
      <p:pic>
        <p:nvPicPr>
          <p:cNvPr id="381" name="Google Shape;381;p56"/>
          <p:cNvPicPr preferRelativeResize="0"/>
          <p:nvPr/>
        </p:nvPicPr>
        <p:blipFill rotWithShape="1">
          <a:blip r:embed="rId3">
            <a:alphaModFix/>
          </a:blip>
          <a:srcRect b="0" l="0" r="0" t="0"/>
          <a:stretch/>
        </p:blipFill>
        <p:spPr>
          <a:xfrm>
            <a:off x="323549" y="917144"/>
            <a:ext cx="6562579" cy="376739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5" name="Shape 385"/>
        <p:cNvGrpSpPr/>
        <p:nvPr/>
      </p:nvGrpSpPr>
      <p:grpSpPr>
        <a:xfrm>
          <a:off x="0" y="0"/>
          <a:ext cx="0" cy="0"/>
          <a:chOff x="0" y="0"/>
          <a:chExt cx="0" cy="0"/>
        </a:xfrm>
      </p:grpSpPr>
      <p:sp>
        <p:nvSpPr>
          <p:cNvPr id="386" name="Google Shape;386;p57"/>
          <p:cNvSpPr txBox="1"/>
          <p:nvPr>
            <p:ph type="title"/>
          </p:nvPr>
        </p:nvSpPr>
        <p:spPr>
          <a:xfrm>
            <a:off x="320040" y="277398"/>
            <a:ext cx="8503800" cy="474000"/>
          </a:xfrm>
          <a:prstGeom prst="rect">
            <a:avLst/>
          </a:prstGeom>
          <a:noFill/>
          <a:ln>
            <a:noFill/>
          </a:ln>
        </p:spPr>
        <p:txBody>
          <a:bodyPr anchorCtr="0" anchor="b" bIns="0" lIns="0" spcFirstLastPara="1" rIns="0" wrap="square" tIns="0">
            <a:noAutofit/>
          </a:bodyPr>
          <a:lstStyle/>
          <a:p>
            <a:pPr indent="0" lvl="0" marL="0" rtl="0" algn="l">
              <a:lnSpc>
                <a:spcPct val="100000"/>
              </a:lnSpc>
              <a:spcBef>
                <a:spcPts val="0"/>
              </a:spcBef>
              <a:spcAft>
                <a:spcPts val="0"/>
              </a:spcAft>
              <a:buClr>
                <a:schemeClr val="accent3"/>
              </a:buClr>
              <a:buSzPts val="1800"/>
              <a:buFont typeface="Arial"/>
              <a:buNone/>
            </a:pPr>
            <a:r>
              <a:rPr lang="en-US"/>
              <a:t>Sources Used for Assignment </a:t>
            </a:r>
            <a:endParaRPr/>
          </a:p>
        </p:txBody>
      </p:sp>
      <p:sp>
        <p:nvSpPr>
          <p:cNvPr id="387" name="Google Shape;387;p57"/>
          <p:cNvSpPr txBox="1"/>
          <p:nvPr>
            <p:ph idx="1" type="body"/>
          </p:nvPr>
        </p:nvSpPr>
        <p:spPr>
          <a:xfrm>
            <a:off x="320050" y="881005"/>
            <a:ext cx="8503800" cy="6621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rPr lang="en-US"/>
              <a:t>Crime Data:  </a:t>
            </a:r>
            <a:r>
              <a:rPr b="0" lang="en-US" sz="1100" u="sng">
                <a:solidFill>
                  <a:schemeClr val="hlink"/>
                </a:solidFill>
                <a:hlinkClick r:id="rId3"/>
              </a:rPr>
              <a:t>https://catalog.data.gov/dataset/crime-data-from-2010</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Weather Data: Google “&lt;city&gt; climate”</a:t>
            </a:r>
            <a:endParaRPr/>
          </a:p>
        </p:txBody>
      </p:sp>
      <p:pic>
        <p:nvPicPr>
          <p:cNvPr id="388" name="Google Shape;388;p57"/>
          <p:cNvPicPr preferRelativeResize="0"/>
          <p:nvPr/>
        </p:nvPicPr>
        <p:blipFill rotWithShape="1">
          <a:blip r:embed="rId4">
            <a:alphaModFix/>
          </a:blip>
          <a:srcRect b="0" l="0" r="0" t="0"/>
          <a:stretch/>
        </p:blipFill>
        <p:spPr>
          <a:xfrm>
            <a:off x="320040" y="1677494"/>
            <a:ext cx="3355142" cy="3188608"/>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3" name="Shape 393"/>
        <p:cNvGrpSpPr/>
        <p:nvPr/>
      </p:nvGrpSpPr>
      <p:grpSpPr>
        <a:xfrm>
          <a:off x="0" y="0"/>
          <a:ext cx="0" cy="0"/>
          <a:chOff x="0" y="0"/>
          <a:chExt cx="0" cy="0"/>
        </a:xfrm>
      </p:grpSpPr>
    </p:spTree>
  </p:cSld>
  <p:clrMapOvr>
    <a:masterClrMapping/>
  </p:clrMapOvr>
  <mc:AlternateContent>
    <mc:Choice Requires="p14">
      <p:transition spd="slow" p14:dur="700">
        <p:fade/>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8" name="Shape 218"/>
        <p:cNvGrpSpPr/>
        <p:nvPr/>
      </p:nvGrpSpPr>
      <p:grpSpPr>
        <a:xfrm>
          <a:off x="0" y="0"/>
          <a:ext cx="0" cy="0"/>
          <a:chOff x="0" y="0"/>
          <a:chExt cx="0" cy="0"/>
        </a:xfrm>
      </p:grpSpPr>
      <p:pic>
        <p:nvPicPr>
          <p:cNvPr id="219" name="Google Shape;219;p32"/>
          <p:cNvPicPr preferRelativeResize="0"/>
          <p:nvPr/>
        </p:nvPicPr>
        <p:blipFill rotWithShape="1">
          <a:blip r:embed="rId3">
            <a:alphaModFix/>
          </a:blip>
          <a:srcRect b="0" l="0" r="0" t="0"/>
          <a:stretch/>
        </p:blipFill>
        <p:spPr>
          <a:xfrm>
            <a:off x="92648" y="1033972"/>
            <a:ext cx="8981470" cy="3158200"/>
          </a:xfrm>
          <a:prstGeom prst="rect">
            <a:avLst/>
          </a:prstGeom>
          <a:noFill/>
          <a:ln>
            <a:noFill/>
          </a:ln>
        </p:spPr>
      </p:pic>
      <p:sp>
        <p:nvSpPr>
          <p:cNvPr id="220" name="Google Shape;220;p32"/>
          <p:cNvSpPr txBox="1"/>
          <p:nvPr>
            <p:ph idx="1" type="body"/>
          </p:nvPr>
        </p:nvSpPr>
        <p:spPr>
          <a:xfrm>
            <a:off x="320050" y="1070861"/>
            <a:ext cx="8503800" cy="2476500"/>
          </a:xfrm>
          <a:prstGeom prst="rect">
            <a:avLst/>
          </a:prstGeom>
          <a:noFill/>
          <a:ln>
            <a:noFill/>
          </a:ln>
        </p:spPr>
        <p:txBody>
          <a:bodyPr anchorCtr="0" anchor="t" bIns="0" lIns="0" spcFirstLastPara="1" rIns="0" wrap="square" tIns="0">
            <a:noAutofit/>
          </a:bodyPr>
          <a:lstStyle/>
          <a:p>
            <a:pPr indent="0" lvl="0" marL="0" rtl="0" algn="just">
              <a:lnSpc>
                <a:spcPct val="100000"/>
              </a:lnSpc>
              <a:spcBef>
                <a:spcPts val="0"/>
              </a:spcBef>
              <a:spcAft>
                <a:spcPts val="0"/>
              </a:spcAft>
              <a:buSzPts val="1400"/>
              <a:buNone/>
            </a:pPr>
            <a:r>
              <a:rPr b="0" lang="en-US" sz="2800">
                <a:solidFill>
                  <a:schemeClr val="lt1"/>
                </a:solidFill>
              </a:rPr>
              <a:t>Hypothesis: If a city’s temperature fluctuates  throughout the year, then there is more variance for crimes committed from season to season.</a:t>
            </a:r>
            <a:endParaRPr sz="2800">
              <a:solidFill>
                <a:schemeClr val="lt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5" name="Shape 225"/>
        <p:cNvGrpSpPr/>
        <p:nvPr/>
      </p:nvGrpSpPr>
      <p:grpSpPr>
        <a:xfrm>
          <a:off x="0" y="0"/>
          <a:ext cx="0" cy="0"/>
          <a:chOff x="0" y="0"/>
          <a:chExt cx="0" cy="0"/>
        </a:xfrm>
      </p:grpSpPr>
      <p:sp>
        <p:nvSpPr>
          <p:cNvPr id="226" name="Google Shape;226;p33"/>
          <p:cNvSpPr txBox="1"/>
          <p:nvPr>
            <p:ph type="title"/>
          </p:nvPr>
        </p:nvSpPr>
        <p:spPr>
          <a:xfrm>
            <a:off x="320100" y="55118"/>
            <a:ext cx="8503800" cy="751200"/>
          </a:xfrm>
          <a:prstGeom prst="rect">
            <a:avLst/>
          </a:prstGeom>
          <a:noFill/>
          <a:ln>
            <a:noFill/>
          </a:ln>
        </p:spPr>
        <p:txBody>
          <a:bodyPr anchorCtr="0" anchor="b" bIns="0" lIns="0" spcFirstLastPara="1" rIns="0" wrap="square" tIns="0">
            <a:noAutofit/>
          </a:bodyPr>
          <a:lstStyle/>
          <a:p>
            <a:pPr indent="0" lvl="0" marL="0" rtl="0" algn="l">
              <a:lnSpc>
                <a:spcPct val="100000"/>
              </a:lnSpc>
              <a:spcBef>
                <a:spcPts val="0"/>
              </a:spcBef>
              <a:spcAft>
                <a:spcPts val="0"/>
              </a:spcAft>
              <a:buClr>
                <a:schemeClr val="accent3"/>
              </a:buClr>
              <a:buSzPts val="1800"/>
              <a:buFont typeface="Arial"/>
              <a:buNone/>
            </a:pPr>
            <a:r>
              <a:rPr lang="en-US"/>
              <a:t>Project Overview</a:t>
            </a:r>
            <a:endParaRPr/>
          </a:p>
        </p:txBody>
      </p:sp>
      <p:sp>
        <p:nvSpPr>
          <p:cNvPr id="227" name="Google Shape;227;p33"/>
          <p:cNvSpPr txBox="1"/>
          <p:nvPr>
            <p:ph idx="1" type="body"/>
          </p:nvPr>
        </p:nvSpPr>
        <p:spPr>
          <a:xfrm>
            <a:off x="320050" y="1006501"/>
            <a:ext cx="8503800" cy="3495600"/>
          </a:xfrm>
          <a:prstGeom prst="rect">
            <a:avLst/>
          </a:prstGeom>
          <a:noFill/>
          <a:ln>
            <a:noFill/>
          </a:ln>
        </p:spPr>
        <p:txBody>
          <a:bodyPr anchorCtr="0" anchor="t" bIns="0" lIns="0" spcFirstLastPara="1" rIns="0" wrap="square" tIns="0">
            <a:noAutofit/>
          </a:bodyPr>
          <a:lstStyle/>
          <a:p>
            <a:pPr indent="-342900" lvl="0" marL="457200" rtl="0" algn="l">
              <a:lnSpc>
                <a:spcPct val="100000"/>
              </a:lnSpc>
              <a:spcBef>
                <a:spcPts val="0"/>
              </a:spcBef>
              <a:spcAft>
                <a:spcPts val="0"/>
              </a:spcAft>
              <a:buClr>
                <a:srgbClr val="000000"/>
              </a:buClr>
              <a:buSzPts val="1800"/>
              <a:buFont typeface="Arial"/>
              <a:buChar char="●"/>
            </a:pPr>
            <a:r>
              <a:rPr b="0" lang="en-US" sz="2000">
                <a:solidFill>
                  <a:srgbClr val="000000"/>
                </a:solidFill>
              </a:rPr>
              <a:t>Determine whether crime is affected by temperature</a:t>
            </a:r>
            <a:endParaRPr b="0" sz="2000">
              <a:solidFill>
                <a:srgbClr val="000000"/>
              </a:solidFill>
            </a:endParaRPr>
          </a:p>
          <a:p>
            <a:pPr indent="-355600" lvl="0" marL="457200" rtl="0" algn="l">
              <a:spcBef>
                <a:spcPts val="0"/>
              </a:spcBef>
              <a:spcAft>
                <a:spcPts val="0"/>
              </a:spcAft>
              <a:buClr>
                <a:srgbClr val="000000"/>
              </a:buClr>
              <a:buSzPts val="2000"/>
              <a:buChar char="●"/>
            </a:pPr>
            <a:r>
              <a:rPr b="0" lang="en-US" sz="2000">
                <a:solidFill>
                  <a:srgbClr val="000000"/>
                </a:solidFill>
              </a:rPr>
              <a:t>Explored 3 cities that are geographically dispersed with contrasting temperature</a:t>
            </a:r>
            <a:endParaRPr b="0" sz="2000">
              <a:solidFill>
                <a:srgbClr val="000000"/>
              </a:solidFill>
            </a:endParaRPr>
          </a:p>
          <a:p>
            <a:pPr indent="-342900" lvl="0" marL="457200" rtl="0" algn="l">
              <a:lnSpc>
                <a:spcPct val="100000"/>
              </a:lnSpc>
              <a:spcBef>
                <a:spcPts val="0"/>
              </a:spcBef>
              <a:spcAft>
                <a:spcPts val="0"/>
              </a:spcAft>
              <a:buClr>
                <a:srgbClr val="000000"/>
              </a:buClr>
              <a:buSzPts val="1800"/>
              <a:buChar char="●"/>
            </a:pPr>
            <a:r>
              <a:rPr b="0" lang="en-US" sz="2000">
                <a:solidFill>
                  <a:srgbClr val="000000"/>
                </a:solidFill>
              </a:rPr>
              <a:t>Utilized two data sets: </a:t>
            </a:r>
            <a:endParaRPr b="0" sz="2000">
              <a:solidFill>
                <a:srgbClr val="000000"/>
              </a:solidFill>
            </a:endParaRPr>
          </a:p>
          <a:p>
            <a:pPr indent="-342900" lvl="1" marL="914400" rtl="0" algn="l">
              <a:lnSpc>
                <a:spcPct val="100000"/>
              </a:lnSpc>
              <a:spcBef>
                <a:spcPts val="0"/>
              </a:spcBef>
              <a:spcAft>
                <a:spcPts val="0"/>
              </a:spcAft>
              <a:buClr>
                <a:srgbClr val="000000"/>
              </a:buClr>
              <a:buSzPts val="1800"/>
              <a:buChar char="○"/>
            </a:pPr>
            <a:r>
              <a:rPr b="0" lang="en-US" sz="2000">
                <a:solidFill>
                  <a:srgbClr val="000000"/>
                </a:solidFill>
              </a:rPr>
              <a:t>2018 temperature data from Google &amp; Crime Data from Data.gov</a:t>
            </a:r>
            <a:endParaRPr b="0" sz="2000">
              <a:solidFill>
                <a:srgbClr val="000000"/>
              </a:solidFill>
            </a:endParaRPr>
          </a:p>
          <a:p>
            <a:pPr indent="-355600" lvl="0" marL="457200" rtl="0" algn="l">
              <a:lnSpc>
                <a:spcPct val="100000"/>
              </a:lnSpc>
              <a:spcBef>
                <a:spcPts val="0"/>
              </a:spcBef>
              <a:spcAft>
                <a:spcPts val="0"/>
              </a:spcAft>
              <a:buClr>
                <a:srgbClr val="000000"/>
              </a:buClr>
              <a:buSzPts val="2000"/>
              <a:buChar char="●"/>
            </a:pPr>
            <a:r>
              <a:rPr b="0" lang="en-US" sz="2000">
                <a:solidFill>
                  <a:srgbClr val="000000"/>
                </a:solidFill>
              </a:rPr>
              <a:t>Organized, processed, and analyzed data using Python Jupyter Notebook and various libraries (Pandas, Matplotlib, etc) to create graphs</a:t>
            </a:r>
            <a:endParaRPr b="0" sz="2000">
              <a:solidFill>
                <a:srgbClr val="000000"/>
              </a:solidFill>
            </a:endParaRPr>
          </a:p>
          <a:p>
            <a:pPr indent="-355600" lvl="0" marL="457200" rtl="0" algn="l">
              <a:lnSpc>
                <a:spcPct val="100000"/>
              </a:lnSpc>
              <a:spcBef>
                <a:spcPts val="0"/>
              </a:spcBef>
              <a:spcAft>
                <a:spcPts val="0"/>
              </a:spcAft>
              <a:buClr>
                <a:srgbClr val="000000"/>
              </a:buClr>
              <a:buSzPts val="2000"/>
              <a:buChar char="●"/>
            </a:pPr>
            <a:r>
              <a:rPr b="0" lang="en-US" sz="2000">
                <a:solidFill>
                  <a:srgbClr val="000000"/>
                </a:solidFill>
              </a:rPr>
              <a:t>Leveraged Google Maps API to create heatmaps for visualization</a:t>
            </a:r>
            <a:endParaRPr b="0" sz="2000">
              <a:solidFill>
                <a:srgbClr val="000000"/>
              </a:solidFill>
            </a:endParaRPr>
          </a:p>
          <a:p>
            <a:pPr indent="0" lvl="0" marL="457200" rtl="0" algn="l">
              <a:lnSpc>
                <a:spcPct val="100000"/>
              </a:lnSpc>
              <a:spcBef>
                <a:spcPts val="0"/>
              </a:spcBef>
              <a:spcAft>
                <a:spcPts val="0"/>
              </a:spcAft>
              <a:buSzPts val="1400"/>
              <a:buNone/>
            </a:pPr>
            <a:r>
              <a:t/>
            </a:r>
            <a:endParaRPr b="0" sz="1800">
              <a:solidFill>
                <a:schemeClr val="accent3"/>
              </a:solidFill>
            </a:endParaRPr>
          </a:p>
          <a:p>
            <a:pPr indent="0" lvl="0" marL="914400" rtl="0" algn="l">
              <a:lnSpc>
                <a:spcPct val="100000"/>
              </a:lnSpc>
              <a:spcBef>
                <a:spcPts val="0"/>
              </a:spcBef>
              <a:spcAft>
                <a:spcPts val="0"/>
              </a:spcAft>
              <a:buSzPts val="1400"/>
              <a:buNone/>
            </a:pPr>
            <a:r>
              <a:t/>
            </a:r>
            <a:endParaRPr sz="1800">
              <a:solidFill>
                <a:schemeClr val="accent3"/>
              </a:solidFill>
            </a:endParaRPr>
          </a:p>
          <a:p>
            <a:pPr indent="0" lvl="0" marL="0" rtl="0" algn="l">
              <a:lnSpc>
                <a:spcPct val="100000"/>
              </a:lnSpc>
              <a:spcBef>
                <a:spcPts val="0"/>
              </a:spcBef>
              <a:spcAft>
                <a:spcPts val="0"/>
              </a:spcAft>
              <a:buSzPts val="1400"/>
              <a:buNone/>
            </a:pPr>
            <a:r>
              <a:t/>
            </a:r>
            <a:endParaRPr b="0" sz="1800">
              <a:solidFill>
                <a:schemeClr val="accent3"/>
              </a:solidFill>
            </a:endParaRPr>
          </a:p>
          <a:p>
            <a:pPr indent="-196850" lvl="0" marL="285750" rtl="0" algn="l">
              <a:lnSpc>
                <a:spcPct val="100000"/>
              </a:lnSpc>
              <a:spcBef>
                <a:spcPts val="450"/>
              </a:spcBef>
              <a:spcAft>
                <a:spcPts val="0"/>
              </a:spcAft>
              <a:buSzPts val="1400"/>
              <a:buFont typeface="Arial"/>
              <a:buNone/>
            </a:pPr>
            <a:r>
              <a:t/>
            </a:r>
            <a:endParaRPr b="0"/>
          </a:p>
          <a:p>
            <a:pPr indent="0" lvl="0" marL="0" rtl="0" algn="l">
              <a:lnSpc>
                <a:spcPct val="100000"/>
              </a:lnSpc>
              <a:spcBef>
                <a:spcPts val="450"/>
              </a:spcBef>
              <a:spcAft>
                <a:spcPts val="0"/>
              </a:spcAft>
              <a:buSzPts val="1400"/>
              <a:buNone/>
            </a:pPr>
            <a:r>
              <a:t/>
            </a:r>
            <a:endParaRPr/>
          </a:p>
        </p:txBody>
      </p:sp>
      <p:sp>
        <p:nvSpPr>
          <p:cNvPr id="228" name="Google Shape;228;p33"/>
          <p:cNvSpPr txBox="1"/>
          <p:nvPr/>
        </p:nvSpPr>
        <p:spPr>
          <a:xfrm>
            <a:off x="653515" y="4524328"/>
            <a:ext cx="8412480" cy="136924"/>
          </a:xfrm>
          <a:prstGeom prst="rect">
            <a:avLst/>
          </a:prstGeom>
          <a:noFill/>
          <a:ln>
            <a:noFill/>
          </a:ln>
        </p:spPr>
        <p:txBody>
          <a:bodyPr anchorCtr="0" anchor="b" bIns="0" lIns="0" spcFirstLastPara="1" rIns="0" wrap="square" tIns="0">
            <a:noAutofit/>
          </a:bodyPr>
          <a:lstStyle/>
          <a:p>
            <a:pPr indent="-586341" lvl="0" marL="586341" marR="0" rtl="0" algn="r">
              <a:lnSpc>
                <a:spcPct val="100000"/>
              </a:lnSpc>
              <a:spcBef>
                <a:spcPts val="0"/>
              </a:spcBef>
              <a:spcAft>
                <a:spcPts val="0"/>
              </a:spcAft>
              <a:buClr>
                <a:srgbClr val="000000"/>
              </a:buClr>
              <a:buSzPts val="600"/>
              <a:buFont typeface="Arial"/>
              <a:buNone/>
            </a:pPr>
            <a:r>
              <a:rPr b="0" i="1" lang="en-US" sz="600" u="none" cap="none" strike="noStrike">
                <a:solidFill>
                  <a:schemeClr val="dk1"/>
                </a:solidFill>
                <a:latin typeface="Arial"/>
                <a:ea typeface="Arial"/>
                <a:cs typeface="Arial"/>
                <a:sym typeface="Arial"/>
              </a:rPr>
              <a:t>Source: Italicized Text (6 point)</a:t>
            </a:r>
            <a:endParaRPr b="0" i="0" sz="1400" u="none" cap="none" strike="noStrike">
              <a:solidFill>
                <a:srgbClr val="000000"/>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3" name="Shape 233"/>
        <p:cNvGrpSpPr/>
        <p:nvPr/>
      </p:nvGrpSpPr>
      <p:grpSpPr>
        <a:xfrm>
          <a:off x="0" y="0"/>
          <a:ext cx="0" cy="0"/>
          <a:chOff x="0" y="0"/>
          <a:chExt cx="0" cy="0"/>
        </a:xfrm>
      </p:grpSpPr>
      <p:sp>
        <p:nvSpPr>
          <p:cNvPr id="234" name="Google Shape;234;p34"/>
          <p:cNvSpPr txBox="1"/>
          <p:nvPr>
            <p:ph type="title"/>
          </p:nvPr>
        </p:nvSpPr>
        <p:spPr>
          <a:xfrm>
            <a:off x="320040" y="277398"/>
            <a:ext cx="8503920" cy="473864"/>
          </a:xfrm>
          <a:prstGeom prst="rect">
            <a:avLst/>
          </a:prstGeom>
          <a:noFill/>
          <a:ln>
            <a:noFill/>
          </a:ln>
        </p:spPr>
        <p:txBody>
          <a:bodyPr anchorCtr="0" anchor="b" bIns="0" lIns="0" spcFirstLastPara="1" rIns="0" wrap="square" tIns="0">
            <a:noAutofit/>
          </a:bodyPr>
          <a:lstStyle/>
          <a:p>
            <a:pPr indent="0" lvl="0" marL="0" rtl="0" algn="l">
              <a:lnSpc>
                <a:spcPct val="100000"/>
              </a:lnSpc>
              <a:spcBef>
                <a:spcPts val="0"/>
              </a:spcBef>
              <a:spcAft>
                <a:spcPts val="0"/>
              </a:spcAft>
              <a:buClr>
                <a:schemeClr val="accent3"/>
              </a:buClr>
              <a:buSzPts val="1800"/>
              <a:buFont typeface="Arial"/>
              <a:buNone/>
            </a:pPr>
            <a:r>
              <a:rPr lang="en-US"/>
              <a:t>The 3 Chosen Cities</a:t>
            </a:r>
            <a:endParaRPr/>
          </a:p>
        </p:txBody>
      </p:sp>
      <p:pic>
        <p:nvPicPr>
          <p:cNvPr id="235" name="Google Shape;235;p34"/>
          <p:cNvPicPr preferRelativeResize="0"/>
          <p:nvPr/>
        </p:nvPicPr>
        <p:blipFill rotWithShape="1">
          <a:blip r:embed="rId3">
            <a:alphaModFix/>
          </a:blip>
          <a:srcRect b="0" l="0" r="0" t="0"/>
          <a:stretch/>
        </p:blipFill>
        <p:spPr>
          <a:xfrm>
            <a:off x="949481" y="848525"/>
            <a:ext cx="7342375" cy="424382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9" name="Shape 239"/>
        <p:cNvGrpSpPr/>
        <p:nvPr/>
      </p:nvGrpSpPr>
      <p:grpSpPr>
        <a:xfrm>
          <a:off x="0" y="0"/>
          <a:ext cx="0" cy="0"/>
          <a:chOff x="0" y="0"/>
          <a:chExt cx="0" cy="0"/>
        </a:xfrm>
      </p:grpSpPr>
      <p:sp>
        <p:nvSpPr>
          <p:cNvPr id="240" name="Google Shape;240;p35"/>
          <p:cNvSpPr txBox="1"/>
          <p:nvPr>
            <p:ph type="title"/>
          </p:nvPr>
        </p:nvSpPr>
        <p:spPr>
          <a:xfrm>
            <a:off x="320040" y="277398"/>
            <a:ext cx="8503800" cy="474000"/>
          </a:xfrm>
          <a:prstGeom prst="rect">
            <a:avLst/>
          </a:prstGeom>
          <a:noFill/>
          <a:ln>
            <a:noFill/>
          </a:ln>
        </p:spPr>
        <p:txBody>
          <a:bodyPr anchorCtr="0" anchor="b" bIns="0" lIns="0" spcFirstLastPara="1" rIns="0" wrap="square" tIns="0">
            <a:noAutofit/>
          </a:bodyPr>
          <a:lstStyle/>
          <a:p>
            <a:pPr indent="0" lvl="0" marL="0" rtl="0" algn="l">
              <a:lnSpc>
                <a:spcPct val="100000"/>
              </a:lnSpc>
              <a:spcBef>
                <a:spcPts val="0"/>
              </a:spcBef>
              <a:spcAft>
                <a:spcPts val="0"/>
              </a:spcAft>
              <a:buClr>
                <a:schemeClr val="accent3"/>
              </a:buClr>
              <a:buSzPts val="1800"/>
              <a:buFont typeface="Arial"/>
              <a:buNone/>
            </a:pPr>
            <a:r>
              <a:rPr lang="en-US"/>
              <a:t>Crimes Committed in New York in 2018</a:t>
            </a:r>
            <a:endParaRPr/>
          </a:p>
        </p:txBody>
      </p:sp>
      <p:pic>
        <p:nvPicPr>
          <p:cNvPr id="241" name="Google Shape;241;p35"/>
          <p:cNvPicPr preferRelativeResize="0"/>
          <p:nvPr/>
        </p:nvPicPr>
        <p:blipFill rotWithShape="1">
          <a:blip r:embed="rId3">
            <a:alphaModFix/>
          </a:blip>
          <a:srcRect b="0" l="0" r="0" t="0"/>
          <a:stretch/>
        </p:blipFill>
        <p:spPr>
          <a:xfrm>
            <a:off x="1036101" y="862200"/>
            <a:ext cx="2863872" cy="2455452"/>
          </a:xfrm>
          <a:prstGeom prst="rect">
            <a:avLst/>
          </a:prstGeom>
          <a:noFill/>
          <a:ln>
            <a:noFill/>
          </a:ln>
        </p:spPr>
      </p:pic>
      <p:pic>
        <p:nvPicPr>
          <p:cNvPr id="242" name="Google Shape;242;p35"/>
          <p:cNvPicPr preferRelativeResize="0"/>
          <p:nvPr/>
        </p:nvPicPr>
        <p:blipFill rotWithShape="1">
          <a:blip r:embed="rId4">
            <a:alphaModFix/>
          </a:blip>
          <a:srcRect b="0" l="0" r="0" t="0"/>
          <a:stretch/>
        </p:blipFill>
        <p:spPr>
          <a:xfrm>
            <a:off x="3908150" y="854426"/>
            <a:ext cx="2863872" cy="2449386"/>
          </a:xfrm>
          <a:prstGeom prst="rect">
            <a:avLst/>
          </a:prstGeom>
          <a:noFill/>
          <a:ln>
            <a:noFill/>
          </a:ln>
        </p:spPr>
      </p:pic>
      <p:pic>
        <p:nvPicPr>
          <p:cNvPr id="243" name="Google Shape;243;p35"/>
          <p:cNvPicPr preferRelativeResize="0"/>
          <p:nvPr/>
        </p:nvPicPr>
        <p:blipFill rotWithShape="1">
          <a:blip r:embed="rId5">
            <a:alphaModFix/>
          </a:blip>
          <a:srcRect b="0" l="0" r="0" t="0"/>
          <a:stretch/>
        </p:blipFill>
        <p:spPr>
          <a:xfrm>
            <a:off x="1906175" y="2876950"/>
            <a:ext cx="3741425" cy="1846175"/>
          </a:xfrm>
          <a:prstGeom prst="rect">
            <a:avLst/>
          </a:prstGeom>
          <a:noFill/>
          <a:ln>
            <a:noFill/>
          </a:ln>
        </p:spPr>
      </p:pic>
      <p:sp>
        <p:nvSpPr>
          <p:cNvPr id="244" name="Google Shape;244;p35"/>
          <p:cNvSpPr txBox="1"/>
          <p:nvPr/>
        </p:nvSpPr>
        <p:spPr>
          <a:xfrm>
            <a:off x="5839175" y="1176725"/>
            <a:ext cx="2715900" cy="2989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8" name="Shape 248"/>
        <p:cNvGrpSpPr/>
        <p:nvPr/>
      </p:nvGrpSpPr>
      <p:grpSpPr>
        <a:xfrm>
          <a:off x="0" y="0"/>
          <a:ext cx="0" cy="0"/>
          <a:chOff x="0" y="0"/>
          <a:chExt cx="0" cy="0"/>
        </a:xfrm>
      </p:grpSpPr>
      <p:sp>
        <p:nvSpPr>
          <p:cNvPr id="249" name="Google Shape;249;p36"/>
          <p:cNvSpPr txBox="1"/>
          <p:nvPr>
            <p:ph type="title"/>
          </p:nvPr>
        </p:nvSpPr>
        <p:spPr>
          <a:xfrm>
            <a:off x="320040" y="277398"/>
            <a:ext cx="8503800" cy="474000"/>
          </a:xfrm>
          <a:prstGeom prst="rect">
            <a:avLst/>
          </a:prstGeom>
          <a:noFill/>
          <a:ln>
            <a:noFill/>
          </a:ln>
        </p:spPr>
        <p:txBody>
          <a:bodyPr anchorCtr="0" anchor="b" bIns="0" lIns="0" spcFirstLastPara="1" rIns="0" wrap="square" tIns="0">
            <a:noAutofit/>
          </a:bodyPr>
          <a:lstStyle/>
          <a:p>
            <a:pPr indent="0" lvl="0" marL="0" rtl="0" algn="l">
              <a:lnSpc>
                <a:spcPct val="100000"/>
              </a:lnSpc>
              <a:spcBef>
                <a:spcPts val="0"/>
              </a:spcBef>
              <a:spcAft>
                <a:spcPts val="0"/>
              </a:spcAft>
              <a:buClr>
                <a:schemeClr val="accent3"/>
              </a:buClr>
              <a:buSzPts val="1800"/>
              <a:buFont typeface="Arial"/>
              <a:buNone/>
            </a:pPr>
            <a:r>
              <a:rPr lang="en-US"/>
              <a:t>Crimes Committed in Los Angeles in 2018</a:t>
            </a:r>
            <a:endParaRPr/>
          </a:p>
        </p:txBody>
      </p:sp>
      <p:pic>
        <p:nvPicPr>
          <p:cNvPr id="250" name="Google Shape;250;p36"/>
          <p:cNvPicPr preferRelativeResize="0"/>
          <p:nvPr/>
        </p:nvPicPr>
        <p:blipFill rotWithShape="1">
          <a:blip r:embed="rId3">
            <a:alphaModFix/>
          </a:blip>
          <a:srcRect b="0" l="0" r="0" t="0"/>
          <a:stretch/>
        </p:blipFill>
        <p:spPr>
          <a:xfrm>
            <a:off x="130750" y="1417125"/>
            <a:ext cx="4490325" cy="2806453"/>
          </a:xfrm>
          <a:prstGeom prst="rect">
            <a:avLst/>
          </a:prstGeom>
          <a:noFill/>
          <a:ln>
            <a:noFill/>
          </a:ln>
        </p:spPr>
      </p:pic>
      <p:pic>
        <p:nvPicPr>
          <p:cNvPr id="251" name="Google Shape;251;p36"/>
          <p:cNvPicPr preferRelativeResize="0"/>
          <p:nvPr/>
        </p:nvPicPr>
        <p:blipFill rotWithShape="1">
          <a:blip r:embed="rId4">
            <a:alphaModFix/>
          </a:blip>
          <a:srcRect b="0" l="0" r="0" t="0"/>
          <a:stretch/>
        </p:blipFill>
        <p:spPr>
          <a:xfrm>
            <a:off x="4658575" y="1417125"/>
            <a:ext cx="4363625" cy="2806449"/>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5" name="Shape 255"/>
        <p:cNvGrpSpPr/>
        <p:nvPr/>
      </p:nvGrpSpPr>
      <p:grpSpPr>
        <a:xfrm>
          <a:off x="0" y="0"/>
          <a:ext cx="0" cy="0"/>
          <a:chOff x="0" y="0"/>
          <a:chExt cx="0" cy="0"/>
        </a:xfrm>
      </p:grpSpPr>
      <p:sp>
        <p:nvSpPr>
          <p:cNvPr id="256" name="Google Shape;256;p37"/>
          <p:cNvSpPr txBox="1"/>
          <p:nvPr>
            <p:ph type="title"/>
          </p:nvPr>
        </p:nvSpPr>
        <p:spPr>
          <a:xfrm>
            <a:off x="303425" y="172875"/>
            <a:ext cx="5632200" cy="589500"/>
          </a:xfrm>
          <a:prstGeom prst="rect">
            <a:avLst/>
          </a:prstGeom>
          <a:noFill/>
          <a:ln>
            <a:noFill/>
          </a:ln>
        </p:spPr>
        <p:txBody>
          <a:bodyPr anchorCtr="0" anchor="b" bIns="0" lIns="0" spcFirstLastPara="1" rIns="0" wrap="square" tIns="0">
            <a:noAutofit/>
          </a:bodyPr>
          <a:lstStyle/>
          <a:p>
            <a:pPr indent="0" lvl="0" marL="0" rtl="0" algn="l">
              <a:lnSpc>
                <a:spcPct val="100000"/>
              </a:lnSpc>
              <a:spcBef>
                <a:spcPts val="0"/>
              </a:spcBef>
              <a:spcAft>
                <a:spcPts val="0"/>
              </a:spcAft>
              <a:buClr>
                <a:schemeClr val="accent3"/>
              </a:buClr>
              <a:buSzPts val="1800"/>
              <a:buFont typeface="Arial"/>
              <a:buNone/>
            </a:pPr>
            <a:r>
              <a:rPr lang="en-US"/>
              <a:t>Crimes Committed in Austin in 2018</a:t>
            </a:r>
            <a:endParaRPr/>
          </a:p>
        </p:txBody>
      </p:sp>
      <p:pic>
        <p:nvPicPr>
          <p:cNvPr id="257" name="Google Shape;257;p37"/>
          <p:cNvPicPr preferRelativeResize="0"/>
          <p:nvPr/>
        </p:nvPicPr>
        <p:blipFill rotWithShape="1">
          <a:blip r:embed="rId3">
            <a:alphaModFix/>
          </a:blip>
          <a:srcRect b="0" l="0" r="0" t="0"/>
          <a:stretch/>
        </p:blipFill>
        <p:spPr>
          <a:xfrm>
            <a:off x="1620249" y="894850"/>
            <a:ext cx="5942772" cy="3745624"/>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1" name="Shape 261"/>
        <p:cNvGrpSpPr/>
        <p:nvPr/>
      </p:nvGrpSpPr>
      <p:grpSpPr>
        <a:xfrm>
          <a:off x="0" y="0"/>
          <a:ext cx="0" cy="0"/>
          <a:chOff x="0" y="0"/>
          <a:chExt cx="0" cy="0"/>
        </a:xfrm>
      </p:grpSpPr>
      <p:sp>
        <p:nvSpPr>
          <p:cNvPr id="262" name="Google Shape;262;p38"/>
          <p:cNvSpPr txBox="1"/>
          <p:nvPr>
            <p:ph type="title"/>
          </p:nvPr>
        </p:nvSpPr>
        <p:spPr>
          <a:xfrm>
            <a:off x="320040" y="277398"/>
            <a:ext cx="8503800" cy="474000"/>
          </a:xfrm>
          <a:prstGeom prst="rect">
            <a:avLst/>
          </a:prstGeom>
          <a:noFill/>
          <a:ln>
            <a:noFill/>
          </a:ln>
        </p:spPr>
        <p:txBody>
          <a:bodyPr anchorCtr="0" anchor="b" bIns="0" lIns="0" spcFirstLastPara="1" rIns="0" wrap="square" tIns="0">
            <a:noAutofit/>
          </a:bodyPr>
          <a:lstStyle/>
          <a:p>
            <a:pPr indent="0" lvl="0" marL="0" rtl="0" algn="l">
              <a:lnSpc>
                <a:spcPct val="100000"/>
              </a:lnSpc>
              <a:spcBef>
                <a:spcPts val="0"/>
              </a:spcBef>
              <a:spcAft>
                <a:spcPts val="0"/>
              </a:spcAft>
              <a:buClr>
                <a:schemeClr val="accent3"/>
              </a:buClr>
              <a:buSzPts val="1800"/>
              <a:buFont typeface="Arial"/>
              <a:buNone/>
            </a:pPr>
            <a:r>
              <a:rPr lang="en-US"/>
              <a:t>Higher Crime Rates in Spring and Summer in New York </a:t>
            </a:r>
            <a:endParaRPr/>
          </a:p>
        </p:txBody>
      </p:sp>
      <p:pic>
        <p:nvPicPr>
          <p:cNvPr id="263" name="Google Shape;263;p38"/>
          <p:cNvPicPr preferRelativeResize="0"/>
          <p:nvPr/>
        </p:nvPicPr>
        <p:blipFill rotWithShape="1">
          <a:blip r:embed="rId3">
            <a:alphaModFix/>
          </a:blip>
          <a:srcRect b="0" l="0" r="0" t="0"/>
          <a:stretch/>
        </p:blipFill>
        <p:spPr>
          <a:xfrm>
            <a:off x="2511086" y="1430084"/>
            <a:ext cx="3756084" cy="3331832"/>
          </a:xfrm>
          <a:prstGeom prst="rect">
            <a:avLst/>
          </a:prstGeom>
          <a:noFill/>
          <a:ln>
            <a:noFill/>
          </a:ln>
        </p:spPr>
      </p:pic>
      <p:sp>
        <p:nvSpPr>
          <p:cNvPr id="264" name="Google Shape;264;p38"/>
          <p:cNvSpPr txBox="1"/>
          <p:nvPr/>
        </p:nvSpPr>
        <p:spPr>
          <a:xfrm>
            <a:off x="52760" y="740763"/>
            <a:ext cx="8760645" cy="3000000"/>
          </a:xfrm>
          <a:prstGeom prst="rect">
            <a:avLst/>
          </a:prstGeom>
          <a:noFill/>
          <a:ln>
            <a:noFill/>
          </a:ln>
        </p:spPr>
        <p:txBody>
          <a:bodyPr anchorCtr="0" anchor="t" bIns="91425" lIns="91425" spcFirstLastPara="1" rIns="91425" wrap="square" tIns="91425">
            <a:noAutofit/>
          </a:bodyPr>
          <a:lstStyle/>
          <a:p>
            <a:pPr indent="-285750" lvl="0" marL="548877" marR="0" rtl="0" algn="l">
              <a:lnSpc>
                <a:spcPct val="100000"/>
              </a:lnSpc>
              <a:spcBef>
                <a:spcPts val="450"/>
              </a:spcBef>
              <a:spcAft>
                <a:spcPts val="0"/>
              </a:spcAft>
              <a:buClr>
                <a:srgbClr val="000000"/>
              </a:buClr>
              <a:buSzPts val="1400"/>
              <a:buFont typeface="Arial"/>
              <a:buChar char="•"/>
            </a:pPr>
            <a:r>
              <a:rPr b="0" i="0" lang="en-US" sz="1400" u="none" cap="none" strike="noStrike">
                <a:solidFill>
                  <a:schemeClr val="dk1"/>
                </a:solidFill>
                <a:latin typeface="Arial"/>
                <a:ea typeface="Arial"/>
                <a:cs typeface="Arial"/>
                <a:sym typeface="Arial"/>
              </a:rPr>
              <a:t>Excluding population and size from the equation, the cities can be compared to one another based on percentage breakdown of crimes by season </a:t>
            </a:r>
            <a:endParaRPr b="0" i="0" sz="1400" u="none" cap="none" strike="noStrike">
              <a:solidFill>
                <a:srgbClr val="000000"/>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IRI Template Redesign - 2018 - 16.9">
  <a:themeElements>
    <a:clrScheme name="IRi Documents">
      <a:dk1>
        <a:srgbClr val="616365"/>
      </a:dk1>
      <a:lt1>
        <a:srgbClr val="FFFFFF"/>
      </a:lt1>
      <a:dk2>
        <a:srgbClr val="616365"/>
      </a:dk2>
      <a:lt2>
        <a:srgbClr val="E0E1DD"/>
      </a:lt2>
      <a:accent1>
        <a:srgbClr val="002776"/>
      </a:accent1>
      <a:accent2>
        <a:srgbClr val="D2492A"/>
      </a:accent2>
      <a:accent3>
        <a:srgbClr val="009FDA"/>
      </a:accent3>
      <a:accent4>
        <a:srgbClr val="002776"/>
      </a:accent4>
      <a:accent5>
        <a:srgbClr val="D2492A"/>
      </a:accent5>
      <a:accent6>
        <a:srgbClr val="009FDA"/>
      </a:accent6>
      <a:hlink>
        <a:srgbClr val="009FDA"/>
      </a:hlink>
      <a:folHlink>
        <a:srgbClr val="00277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